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1" r:id="rId2"/>
    <p:sldMasterId id="2147483683" r:id="rId3"/>
  </p:sldMasterIdLst>
  <p:notesMasterIdLst>
    <p:notesMasterId r:id="rId20"/>
  </p:notesMasterIdLst>
  <p:sldIdLst>
    <p:sldId id="256" r:id="rId4"/>
    <p:sldId id="269" r:id="rId5"/>
    <p:sldId id="259" r:id="rId6"/>
    <p:sldId id="270" r:id="rId7"/>
    <p:sldId id="271" r:id="rId8"/>
    <p:sldId id="299" r:id="rId9"/>
    <p:sldId id="301" r:id="rId10"/>
    <p:sldId id="302" r:id="rId11"/>
    <p:sldId id="304" r:id="rId12"/>
    <p:sldId id="310" r:id="rId13"/>
    <p:sldId id="311" r:id="rId14"/>
    <p:sldId id="307" r:id="rId15"/>
    <p:sldId id="312" r:id="rId16"/>
    <p:sldId id="313" r:id="rId17"/>
    <p:sldId id="314" r:id="rId18"/>
    <p:sldId id="309"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C07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1" autoAdjust="0"/>
    <p:restoredTop sz="94660"/>
  </p:normalViewPr>
  <p:slideViewPr>
    <p:cSldViewPr snapToGrid="0">
      <p:cViewPr varScale="1">
        <p:scale>
          <a:sx n="59" d="100"/>
          <a:sy n="59" d="100"/>
        </p:scale>
        <p:origin x="772"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398BC9-1B6B-411E-A15F-F3B41CD80FB3}" type="datetimeFigureOut">
              <a:rPr lang="en-GB" smtClean="0"/>
              <a:t>09/04/2026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58BA41-93C1-406C-9228-2430E28B1F0C}" type="slidenum">
              <a:rPr lang="en-GB" smtClean="0"/>
              <a:t>‹#›</a:t>
            </a:fld>
            <a:endParaRPr lang="en-GB"/>
          </a:p>
        </p:txBody>
      </p:sp>
    </p:spTree>
    <p:extLst>
      <p:ext uri="{BB962C8B-B14F-4D97-AF65-F5344CB8AC3E}">
        <p14:creationId xmlns:p14="http://schemas.microsoft.com/office/powerpoint/2010/main" val="35037670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3b3f78ec328_0_7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3b3f78ec328_0_7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3b40b6cd896_0_5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3b40b6cd896_0_5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3b11b95e7ef_0_1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3b11b95e7ef_0_1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3b11b95e7ef_0_11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3b11b95e7ef_0_1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ja-JP" altLang="en-US" dirty="0"/>
              <a:t>プログラムはメモリに読み込まれ、</a:t>
            </a:r>
            <a:r>
              <a:rPr lang="en-US" altLang="ja-JP" dirty="0"/>
              <a:t>CPU</a:t>
            </a:r>
            <a:r>
              <a:rPr lang="ja-JP" altLang="en-US" dirty="0"/>
              <a:t>によって実行される。</a:t>
            </a:r>
            <a:r>
              <a:rPr lang="en-US" altLang="ja-JP" dirty="0"/>
              <a:t>CPU</a:t>
            </a:r>
            <a:r>
              <a:rPr lang="ja-JP" altLang="en-US" dirty="0"/>
              <a:t>はプログラムの指示に従ってメモリからデータを読み出し、計算を行い、結果をメモリに格納する。データの入力、出力もプログラムから入力装置・出力装置に指示を出して行う。</a:t>
            </a:r>
            <a:endParaRPr lang="en-GB" altLang="ja-JP" dirty="0"/>
          </a:p>
          <a:p>
            <a:r>
              <a:rPr lang="ja-JP" altLang="en-US" dirty="0"/>
              <a:t>でスプトップパソコンでは、</a:t>
            </a:r>
            <a:r>
              <a:rPr lang="en-US" altLang="ja-JP" dirty="0"/>
              <a:t>CPU</a:t>
            </a:r>
            <a:r>
              <a:rPr lang="ja-JP" altLang="en-US" dirty="0"/>
              <a:t>とメモリはコンピュータの本体に置かれ、入出力装置はふつう本体の外に置かれて本体と接続される。</a:t>
            </a:r>
            <a:endParaRPr lang="en-GB" dirty="0"/>
          </a:p>
        </p:txBody>
      </p:sp>
      <p:sp>
        <p:nvSpPr>
          <p:cNvPr id="4" name="Slide Number Placeholder 3"/>
          <p:cNvSpPr>
            <a:spLocks noGrp="1"/>
          </p:cNvSpPr>
          <p:nvPr>
            <p:ph type="sldNum" sz="quarter" idx="5"/>
          </p:nvPr>
        </p:nvSpPr>
        <p:spPr/>
        <p:txBody>
          <a:bodyPr/>
          <a:lstStyle/>
          <a:p>
            <a:fld id="{2358BA41-93C1-406C-9228-2430E28B1F0C}" type="slidenum">
              <a:rPr lang="en-GB" smtClean="0"/>
              <a:t>7</a:t>
            </a:fld>
            <a:endParaRPr lang="en-GB"/>
          </a:p>
        </p:txBody>
      </p:sp>
    </p:spTree>
    <p:extLst>
      <p:ext uri="{BB962C8B-B14F-4D97-AF65-F5344CB8AC3E}">
        <p14:creationId xmlns:p14="http://schemas.microsoft.com/office/powerpoint/2010/main" val="11133656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358BA41-93C1-406C-9228-2430E28B1F0C}" type="slidenum">
              <a:rPr lang="en-GB" smtClean="0"/>
              <a:t>10</a:t>
            </a:fld>
            <a:endParaRPr lang="en-GB"/>
          </a:p>
        </p:txBody>
      </p:sp>
    </p:spTree>
    <p:extLst>
      <p:ext uri="{BB962C8B-B14F-4D97-AF65-F5344CB8AC3E}">
        <p14:creationId xmlns:p14="http://schemas.microsoft.com/office/powerpoint/2010/main" val="7511935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ja-JP" altLang="en-US" dirty="0"/>
              <a:t>①命令アドレスレジスタに読み込むべき命令のアドレスが指定されているのでそれを基に、メモリに格納されている命令を読み込む。</a:t>
            </a:r>
            <a:endParaRPr lang="en-GB" altLang="ja-JP" dirty="0"/>
          </a:p>
          <a:p>
            <a:r>
              <a:rPr lang="ja-JP" altLang="en-US" dirty="0"/>
              <a:t>②①を基にして読み取った命令から、読み込むべきデータを見極める。一時的に命令レジスタに命令部とオペランド部を読み取る。</a:t>
            </a:r>
            <a:endParaRPr lang="en-GB" altLang="ja-JP" dirty="0"/>
          </a:p>
          <a:p>
            <a:r>
              <a:rPr lang="ja-JP" altLang="en-US" dirty="0"/>
              <a:t>③②を基に、データを読み取る。</a:t>
            </a:r>
            <a:endParaRPr lang="en-GB" altLang="ja-JP" dirty="0"/>
          </a:p>
          <a:p>
            <a:r>
              <a:rPr lang="ja-JP" altLang="en-US" dirty="0"/>
              <a:t>④読み取ったデータを</a:t>
            </a:r>
            <a:r>
              <a:rPr lang="en-US" altLang="ja-JP" dirty="0"/>
              <a:t>CPU</a:t>
            </a:r>
            <a:r>
              <a:rPr lang="ja-JP" altLang="en-US" dirty="0"/>
              <a:t>の演算装置に格納する。</a:t>
            </a:r>
            <a:endParaRPr lang="en-GB" altLang="ja-JP" dirty="0"/>
          </a:p>
          <a:p>
            <a:r>
              <a:rPr lang="ja-JP" altLang="en-US" dirty="0"/>
              <a:t>⑤「</a:t>
            </a:r>
            <a:r>
              <a:rPr lang="en-US" altLang="ja-JP" dirty="0"/>
              <a:t>0001</a:t>
            </a:r>
            <a:r>
              <a:rPr lang="ja-JP" altLang="en-US" dirty="0"/>
              <a:t>」の命令が完了したら次の命令を読み取る。☞①に戻る。</a:t>
            </a:r>
            <a:endParaRPr lang="en-GB" dirty="0"/>
          </a:p>
        </p:txBody>
      </p:sp>
      <p:sp>
        <p:nvSpPr>
          <p:cNvPr id="4" name="Slide Number Placeholder 3"/>
          <p:cNvSpPr>
            <a:spLocks noGrp="1"/>
          </p:cNvSpPr>
          <p:nvPr>
            <p:ph type="sldNum" sz="quarter" idx="5"/>
          </p:nvPr>
        </p:nvSpPr>
        <p:spPr/>
        <p:txBody>
          <a:bodyPr/>
          <a:lstStyle/>
          <a:p>
            <a:fld id="{2358BA41-93C1-406C-9228-2430E28B1F0C}" type="slidenum">
              <a:rPr lang="en-GB" smtClean="0"/>
              <a:t>15</a:t>
            </a:fld>
            <a:endParaRPr lang="en-GB"/>
          </a:p>
        </p:txBody>
      </p:sp>
    </p:spTree>
    <p:extLst>
      <p:ext uri="{BB962C8B-B14F-4D97-AF65-F5344CB8AC3E}">
        <p14:creationId xmlns:p14="http://schemas.microsoft.com/office/powerpoint/2010/main" val="4261093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64"/>
        <p:cNvGrpSpPr/>
        <p:nvPr/>
      </p:nvGrpSpPr>
      <p:grpSpPr>
        <a:xfrm>
          <a:off x="0" y="0"/>
          <a:ext cx="0" cy="0"/>
          <a:chOff x="0" y="0"/>
          <a:chExt cx="0" cy="0"/>
        </a:xfrm>
      </p:grpSpPr>
      <p:sp>
        <p:nvSpPr>
          <p:cNvPr id="65" name="Google Shape;65;p16"/>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66" name="Google Shape;66;p16"/>
          <p:cNvSpPr txBox="1">
            <a:spLocks noGrp="1"/>
          </p:cNvSpPr>
          <p:nvPr>
            <p:ph type="body" idx="1"/>
          </p:nvPr>
        </p:nvSpPr>
        <p:spPr>
          <a:xfrm>
            <a:off x="415600" y="1645433"/>
            <a:ext cx="11360800" cy="44464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67" name="Google Shape;67;p16"/>
          <p:cNvSpPr txBox="1">
            <a:spLocks noGrp="1"/>
          </p:cNvSpPr>
          <p:nvPr>
            <p:ph type="sldNum" idx="12"/>
          </p:nvPr>
        </p:nvSpPr>
        <p:spPr>
          <a:xfrm>
            <a:off x="11330665" y="6251679"/>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775709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6C559-800C-489A-9174-7901F92B0D47}"/>
              </a:ext>
            </a:extLst>
          </p:cNvPr>
          <p:cNvSpPr>
            <a:spLocks noGrp="1"/>
          </p:cNvSpPr>
          <p:nvPr>
            <p:ph type="title"/>
          </p:nvPr>
        </p:nvSpPr>
        <p:spPr>
          <a:xfrm>
            <a:off x="612648" y="557784"/>
            <a:ext cx="10969752" cy="3146400"/>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142B5C3-320B-4CFD-B6A7-A28C7E435B41}"/>
              </a:ext>
            </a:extLst>
          </p:cNvPr>
          <p:cNvSpPr>
            <a:spLocks noGrp="1"/>
          </p:cNvSpPr>
          <p:nvPr>
            <p:ph type="body" idx="1"/>
          </p:nvPr>
        </p:nvSpPr>
        <p:spPr>
          <a:xfrm>
            <a:off x="612648" y="3902207"/>
            <a:ext cx="10969752" cy="2187443"/>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FCA372-3F42-4113-A73B-5FDCF93CB5BC}"/>
              </a:ext>
            </a:extLst>
          </p:cNvPr>
          <p:cNvSpPr>
            <a:spLocks noGrp="1"/>
          </p:cNvSpPr>
          <p:nvPr>
            <p:ph type="dt" sz="half" idx="10"/>
          </p:nvPr>
        </p:nvSpPr>
        <p:spPr/>
        <p:txBody>
          <a:bodyPr/>
          <a:lstStyle/>
          <a:p>
            <a:fld id="{0AB227A3-19CE-4153-81CE-64EB7AB094B3}" type="datetime1">
              <a:rPr lang="en-US" smtClean="0"/>
              <a:t>4/9/2026</a:t>
            </a:fld>
            <a:endParaRPr lang="en-US"/>
          </a:p>
        </p:txBody>
      </p:sp>
      <p:sp>
        <p:nvSpPr>
          <p:cNvPr id="5" name="Footer Placeholder 4">
            <a:extLst>
              <a:ext uri="{FF2B5EF4-FFF2-40B4-BE49-F238E27FC236}">
                <a16:creationId xmlns:a16="http://schemas.microsoft.com/office/drawing/2014/main" id="{F0DA1197-0C78-4878-B086-5D206EA491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B83D8-FD42-44FF-AA20-944A519CC0B2}"/>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15904331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685AA-B5C7-4E3D-85FA-94F3C73E5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3AFEEA-6F3F-4630-A950-61C05D2FAFBC}"/>
              </a:ext>
            </a:extLst>
          </p:cNvPr>
          <p:cNvSpPr>
            <a:spLocks noGrp="1"/>
          </p:cNvSpPr>
          <p:nvPr>
            <p:ph sz="half" idx="1"/>
          </p:nvPr>
        </p:nvSpPr>
        <p:spPr>
          <a:xfrm>
            <a:off x="609600" y="2081369"/>
            <a:ext cx="5410200" cy="40955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AC36817-B869-4D19-9EE8-A3166B0E1591}"/>
              </a:ext>
            </a:extLst>
          </p:cNvPr>
          <p:cNvSpPr>
            <a:spLocks noGrp="1"/>
          </p:cNvSpPr>
          <p:nvPr>
            <p:ph sz="half" idx="2"/>
          </p:nvPr>
        </p:nvSpPr>
        <p:spPr>
          <a:xfrm>
            <a:off x="6172202" y="2081369"/>
            <a:ext cx="5410200" cy="40955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FC074146-2374-4321-AEBB-3E9B09D7796D}"/>
              </a:ext>
            </a:extLst>
          </p:cNvPr>
          <p:cNvSpPr>
            <a:spLocks noGrp="1"/>
          </p:cNvSpPr>
          <p:nvPr>
            <p:ph type="dt" sz="half" idx="10"/>
          </p:nvPr>
        </p:nvSpPr>
        <p:spPr/>
        <p:txBody>
          <a:bodyPr/>
          <a:lstStyle/>
          <a:p>
            <a:fld id="{B819A100-10F6-477E-8847-29D479EF1C92}" type="datetime1">
              <a:rPr lang="en-US" smtClean="0"/>
              <a:t>4/9/2026</a:t>
            </a:fld>
            <a:endParaRPr lang="en-US"/>
          </a:p>
        </p:txBody>
      </p:sp>
      <p:sp>
        <p:nvSpPr>
          <p:cNvPr id="6" name="Footer Placeholder 5">
            <a:extLst>
              <a:ext uri="{FF2B5EF4-FFF2-40B4-BE49-F238E27FC236}">
                <a16:creationId xmlns:a16="http://schemas.microsoft.com/office/drawing/2014/main" id="{2C42337B-B902-4DC2-BB94-02B8A75492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4AD585-B83C-4ECF-AF42-8DDF6996B79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3223187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A9ADB-3495-481F-BB4E-9C7128B17B1F}"/>
              </a:ext>
            </a:extLst>
          </p:cNvPr>
          <p:cNvSpPr>
            <a:spLocks noGrp="1"/>
          </p:cNvSpPr>
          <p:nvPr>
            <p:ph type="title"/>
          </p:nvPr>
        </p:nvSpPr>
        <p:spPr>
          <a:xfrm>
            <a:off x="609600" y="365125"/>
            <a:ext cx="10745788"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ED6FF4C-26CB-4281-A2F7-6CBE45186791}"/>
              </a:ext>
            </a:extLst>
          </p:cNvPr>
          <p:cNvSpPr>
            <a:spLocks noGrp="1"/>
          </p:cNvSpPr>
          <p:nvPr>
            <p:ph type="body" idx="1"/>
          </p:nvPr>
        </p:nvSpPr>
        <p:spPr>
          <a:xfrm>
            <a:off x="609600" y="1895096"/>
            <a:ext cx="5387975" cy="823912"/>
          </a:xfrm>
        </p:spPr>
        <p:txBody>
          <a:bodyPr anchor="b"/>
          <a:lstStyle>
            <a:lvl1pPr marL="0" indent="0">
              <a:buNone/>
              <a:defRPr sz="2400" b="0"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2E72A9-F222-45B4-9355-C04C05864139}"/>
              </a:ext>
            </a:extLst>
          </p:cNvPr>
          <p:cNvSpPr>
            <a:spLocks noGrp="1"/>
          </p:cNvSpPr>
          <p:nvPr>
            <p:ph sz="half" idx="2"/>
          </p:nvPr>
        </p:nvSpPr>
        <p:spPr>
          <a:xfrm>
            <a:off x="609600" y="2842211"/>
            <a:ext cx="5387975" cy="33474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4A699F6E-77AD-4EBC-BAF9-5A43CDEC41E2}"/>
              </a:ext>
            </a:extLst>
          </p:cNvPr>
          <p:cNvSpPr>
            <a:spLocks noGrp="1"/>
          </p:cNvSpPr>
          <p:nvPr>
            <p:ph type="body" sz="quarter" idx="3"/>
          </p:nvPr>
        </p:nvSpPr>
        <p:spPr>
          <a:xfrm>
            <a:off x="6167890" y="1895096"/>
            <a:ext cx="5414510" cy="823912"/>
          </a:xfrm>
        </p:spPr>
        <p:txBody>
          <a:bodyPr anchor="b"/>
          <a:lstStyle>
            <a:lvl1pPr marL="0" indent="0">
              <a:buNone/>
              <a:defRPr sz="2400" b="0"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F77677-7169-4591-B047-0678815F48E6}"/>
              </a:ext>
            </a:extLst>
          </p:cNvPr>
          <p:cNvSpPr>
            <a:spLocks noGrp="1"/>
          </p:cNvSpPr>
          <p:nvPr>
            <p:ph sz="quarter" idx="4"/>
          </p:nvPr>
        </p:nvSpPr>
        <p:spPr>
          <a:xfrm>
            <a:off x="6167890" y="2842211"/>
            <a:ext cx="5414510" cy="33474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82A6EB-0285-4FA4-A00C-A7F716084FD3}"/>
              </a:ext>
            </a:extLst>
          </p:cNvPr>
          <p:cNvSpPr>
            <a:spLocks noGrp="1"/>
          </p:cNvSpPr>
          <p:nvPr>
            <p:ph type="dt" sz="half" idx="10"/>
          </p:nvPr>
        </p:nvSpPr>
        <p:spPr/>
        <p:txBody>
          <a:bodyPr/>
          <a:lstStyle/>
          <a:p>
            <a:fld id="{5DF128AB-198A-495F-8475-FDB360C9873F}" type="datetime1">
              <a:rPr lang="en-US" smtClean="0"/>
              <a:t>4/9/2026</a:t>
            </a:fld>
            <a:endParaRPr lang="en-US"/>
          </a:p>
        </p:txBody>
      </p:sp>
      <p:sp>
        <p:nvSpPr>
          <p:cNvPr id="8" name="Footer Placeholder 7">
            <a:extLst>
              <a:ext uri="{FF2B5EF4-FFF2-40B4-BE49-F238E27FC236}">
                <a16:creationId xmlns:a16="http://schemas.microsoft.com/office/drawing/2014/main" id="{86D39526-82B8-402C-8A2B-82EF8F3F3A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5EC9E6-6FF1-4541-9CB1-A2FF9D852169}"/>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4628285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0F54-6CED-4251-A0A6-32CCD1213F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72C8E6-49D6-46A5-8DC3-B0D8E683C9CB}"/>
              </a:ext>
            </a:extLst>
          </p:cNvPr>
          <p:cNvSpPr>
            <a:spLocks noGrp="1"/>
          </p:cNvSpPr>
          <p:nvPr>
            <p:ph type="dt" sz="half" idx="10"/>
          </p:nvPr>
        </p:nvSpPr>
        <p:spPr/>
        <p:txBody>
          <a:bodyPr/>
          <a:lstStyle/>
          <a:p>
            <a:fld id="{021A235E-F8FD-479F-9FC7-18BE84110877}" type="datetime1">
              <a:rPr lang="en-US" smtClean="0"/>
              <a:t>4/9/2026</a:t>
            </a:fld>
            <a:endParaRPr lang="en-US"/>
          </a:p>
        </p:txBody>
      </p:sp>
      <p:sp>
        <p:nvSpPr>
          <p:cNvPr id="4" name="Footer Placeholder 3">
            <a:extLst>
              <a:ext uri="{FF2B5EF4-FFF2-40B4-BE49-F238E27FC236}">
                <a16:creationId xmlns:a16="http://schemas.microsoft.com/office/drawing/2014/main" id="{AB883CBA-77CD-4490-A5F3-BAA8FC254A3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EA5FF79-61B6-4693-8547-95B1F2F7A194}"/>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0897494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BDCB94-13E9-41CB-88F0-D30A1791DCBA}"/>
              </a:ext>
            </a:extLst>
          </p:cNvPr>
          <p:cNvSpPr>
            <a:spLocks noGrp="1"/>
          </p:cNvSpPr>
          <p:nvPr>
            <p:ph type="dt" sz="half" idx="10"/>
          </p:nvPr>
        </p:nvSpPr>
        <p:spPr/>
        <p:txBody>
          <a:bodyPr/>
          <a:lstStyle/>
          <a:p>
            <a:fld id="{E890F09B-68DA-462E-9DB4-4C9ADAB8CBCC}" type="datetime1">
              <a:rPr lang="en-US" smtClean="0"/>
              <a:t>4/9/2026</a:t>
            </a:fld>
            <a:endParaRPr lang="en-US"/>
          </a:p>
        </p:txBody>
      </p:sp>
      <p:sp>
        <p:nvSpPr>
          <p:cNvPr id="3" name="Footer Placeholder 2">
            <a:extLst>
              <a:ext uri="{FF2B5EF4-FFF2-40B4-BE49-F238E27FC236}">
                <a16:creationId xmlns:a16="http://schemas.microsoft.com/office/drawing/2014/main" id="{244795A4-736C-426D-8559-5AD5892756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2A2ACD-17F3-4C16-8E77-86EC92CCD552}"/>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38155601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FCB2E-B68A-48F9-8B20-CDED818FB6E0}"/>
              </a:ext>
            </a:extLst>
          </p:cNvPr>
          <p:cNvSpPr>
            <a:spLocks noGrp="1"/>
          </p:cNvSpPr>
          <p:nvPr>
            <p:ph type="title"/>
          </p:nvPr>
        </p:nvSpPr>
        <p:spPr>
          <a:xfrm>
            <a:off x="612649" y="457199"/>
            <a:ext cx="4970822" cy="2660205"/>
          </a:xfrm>
        </p:spPr>
        <p:txBody>
          <a:bodyPr anchor="b">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D081C83-64B5-4BFD-A163-75C2EA7F8973}"/>
              </a:ext>
            </a:extLst>
          </p:cNvPr>
          <p:cNvSpPr>
            <a:spLocks noGrp="1"/>
          </p:cNvSpPr>
          <p:nvPr>
            <p:ph idx="1"/>
          </p:nvPr>
        </p:nvSpPr>
        <p:spPr>
          <a:xfrm>
            <a:off x="6096000" y="457200"/>
            <a:ext cx="5483352" cy="5744003"/>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725D44AD-E361-48A3-936D-DDA0D5144510}"/>
              </a:ext>
            </a:extLst>
          </p:cNvPr>
          <p:cNvSpPr>
            <a:spLocks noGrp="1"/>
          </p:cNvSpPr>
          <p:nvPr>
            <p:ph type="body" sz="half" idx="2"/>
          </p:nvPr>
        </p:nvSpPr>
        <p:spPr>
          <a:xfrm>
            <a:off x="612649" y="3329989"/>
            <a:ext cx="4970822" cy="2871216"/>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EED06C-E016-489C-8863-EA1BE998BC48}"/>
              </a:ext>
            </a:extLst>
          </p:cNvPr>
          <p:cNvSpPr>
            <a:spLocks noGrp="1"/>
          </p:cNvSpPr>
          <p:nvPr>
            <p:ph type="dt" sz="half" idx="10"/>
          </p:nvPr>
        </p:nvSpPr>
        <p:spPr/>
        <p:txBody>
          <a:bodyPr/>
          <a:lstStyle/>
          <a:p>
            <a:fld id="{17AC4E36-FABE-47EB-AA7F-C19A93824617}" type="datetime1">
              <a:rPr lang="en-US" smtClean="0"/>
              <a:t>4/9/2026</a:t>
            </a:fld>
            <a:endParaRPr lang="en-US"/>
          </a:p>
        </p:txBody>
      </p:sp>
      <p:sp>
        <p:nvSpPr>
          <p:cNvPr id="6" name="Footer Placeholder 5">
            <a:extLst>
              <a:ext uri="{FF2B5EF4-FFF2-40B4-BE49-F238E27FC236}">
                <a16:creationId xmlns:a16="http://schemas.microsoft.com/office/drawing/2014/main" id="{359161F0-D253-49A7-9A08-7A0A22814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42C61A-B326-40A7-A286-90D0544BBC34}"/>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41655536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2DF6F-D00F-4CE4-8701-B0062734611B}"/>
              </a:ext>
            </a:extLst>
          </p:cNvPr>
          <p:cNvSpPr>
            <a:spLocks noGrp="1"/>
          </p:cNvSpPr>
          <p:nvPr>
            <p:ph type="title"/>
          </p:nvPr>
        </p:nvSpPr>
        <p:spPr>
          <a:xfrm>
            <a:off x="612649" y="457199"/>
            <a:ext cx="4970822" cy="2667485"/>
          </a:xfrm>
        </p:spPr>
        <p:txBody>
          <a:bodyPr anchor="b">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0A0FF7AB-F851-4425-8407-996C920E6847}"/>
              </a:ext>
            </a:extLst>
          </p:cNvPr>
          <p:cNvSpPr>
            <a:spLocks noGrp="1"/>
          </p:cNvSpPr>
          <p:nvPr>
            <p:ph type="pic" idx="1"/>
          </p:nvPr>
        </p:nvSpPr>
        <p:spPr>
          <a:xfrm>
            <a:off x="6096000" y="457199"/>
            <a:ext cx="5483352" cy="540385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A2ED6CF5-154F-4615-8CDC-E2BFA61FABE2}"/>
              </a:ext>
            </a:extLst>
          </p:cNvPr>
          <p:cNvSpPr>
            <a:spLocks noGrp="1"/>
          </p:cNvSpPr>
          <p:nvPr>
            <p:ph type="body" sz="half" idx="2"/>
          </p:nvPr>
        </p:nvSpPr>
        <p:spPr>
          <a:xfrm>
            <a:off x="612649" y="3322708"/>
            <a:ext cx="4970822" cy="254628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5C400-0D13-495F-8C4E-EC3CDF5F22AF}"/>
              </a:ext>
            </a:extLst>
          </p:cNvPr>
          <p:cNvSpPr>
            <a:spLocks noGrp="1"/>
          </p:cNvSpPr>
          <p:nvPr>
            <p:ph type="dt" sz="half" idx="10"/>
          </p:nvPr>
        </p:nvSpPr>
        <p:spPr/>
        <p:txBody>
          <a:bodyPr/>
          <a:lstStyle/>
          <a:p>
            <a:fld id="{F199CE6B-5DE6-4A2D-B72E-5E8969F9F56F}" type="datetime1">
              <a:rPr lang="en-US" smtClean="0"/>
              <a:t>4/9/2026</a:t>
            </a:fld>
            <a:endParaRPr lang="en-US"/>
          </a:p>
        </p:txBody>
      </p:sp>
      <p:sp>
        <p:nvSpPr>
          <p:cNvPr id="6" name="Footer Placeholder 5">
            <a:extLst>
              <a:ext uri="{FF2B5EF4-FFF2-40B4-BE49-F238E27FC236}">
                <a16:creationId xmlns:a16="http://schemas.microsoft.com/office/drawing/2014/main" id="{4CB290D7-98AC-45E5-A7D6-73520AFC73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276C-2BD2-4C4F-AC04-DD3D73768A5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9450349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170B0-C1C5-4976-80E8-6B4F90EB362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097593EE-493E-4BCE-8992-24CA63E1E0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80919F-FDDD-42FB-8422-A0665D558D00}"/>
              </a:ext>
            </a:extLst>
          </p:cNvPr>
          <p:cNvSpPr>
            <a:spLocks noGrp="1"/>
          </p:cNvSpPr>
          <p:nvPr>
            <p:ph type="dt" sz="half" idx="10"/>
          </p:nvPr>
        </p:nvSpPr>
        <p:spPr/>
        <p:txBody>
          <a:bodyPr/>
          <a:lstStyle/>
          <a:p>
            <a:fld id="{46AB1048-0047-48CA-88BA-D69B470942CF}" type="datetime1">
              <a:rPr lang="en-US" smtClean="0"/>
              <a:t>4/9/2026</a:t>
            </a:fld>
            <a:endParaRPr lang="en-US"/>
          </a:p>
        </p:txBody>
      </p:sp>
      <p:sp>
        <p:nvSpPr>
          <p:cNvPr id="5" name="Footer Placeholder 4">
            <a:extLst>
              <a:ext uri="{FF2B5EF4-FFF2-40B4-BE49-F238E27FC236}">
                <a16:creationId xmlns:a16="http://schemas.microsoft.com/office/drawing/2014/main" id="{A216D38A-35F8-4667-A1F4-49644471E9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9CC230-78B7-487B-9C95-CB00868F6F1F}"/>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39560952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4CB826-D9AA-4689-B8C0-38D999F0D065}"/>
              </a:ext>
            </a:extLst>
          </p:cNvPr>
          <p:cNvSpPr>
            <a:spLocks noGrp="1"/>
          </p:cNvSpPr>
          <p:nvPr>
            <p:ph type="title" orient="vert"/>
          </p:nvPr>
        </p:nvSpPr>
        <p:spPr>
          <a:xfrm>
            <a:off x="8724900" y="557784"/>
            <a:ext cx="2854452" cy="5643420"/>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A61F1CDD-16FB-45E0-9887-24374C567647}"/>
              </a:ext>
            </a:extLst>
          </p:cNvPr>
          <p:cNvSpPr>
            <a:spLocks noGrp="1"/>
          </p:cNvSpPr>
          <p:nvPr>
            <p:ph type="body" orient="vert" idx="1"/>
          </p:nvPr>
        </p:nvSpPr>
        <p:spPr>
          <a:xfrm>
            <a:off x="612648" y="557784"/>
            <a:ext cx="7734300" cy="56434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846397-BBD2-4426-B1F5-FD6EA3CDC866}"/>
              </a:ext>
            </a:extLst>
          </p:cNvPr>
          <p:cNvSpPr>
            <a:spLocks noGrp="1"/>
          </p:cNvSpPr>
          <p:nvPr>
            <p:ph type="dt" sz="half" idx="10"/>
          </p:nvPr>
        </p:nvSpPr>
        <p:spPr/>
        <p:txBody>
          <a:bodyPr/>
          <a:lstStyle/>
          <a:p>
            <a:fld id="{5BD83879-648C-49A9-81A2-0EF5946532D0}" type="datetime1">
              <a:rPr lang="en-US" smtClean="0"/>
              <a:t>4/9/2026</a:t>
            </a:fld>
            <a:endParaRPr lang="en-US"/>
          </a:p>
        </p:txBody>
      </p:sp>
      <p:sp>
        <p:nvSpPr>
          <p:cNvPr id="5" name="Footer Placeholder 4">
            <a:extLst>
              <a:ext uri="{FF2B5EF4-FFF2-40B4-BE49-F238E27FC236}">
                <a16:creationId xmlns:a16="http://schemas.microsoft.com/office/drawing/2014/main" id="{FDAB91E4-73D0-4ACD-8F54-00EE6FB1D6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B28C61-59FE-44D6-A7D6-AAD292232778}"/>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01173267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EF58D-B62B-40BB-83AA-9D07CFC4ED26}"/>
              </a:ext>
            </a:extLst>
          </p:cNvPr>
          <p:cNvSpPr>
            <a:spLocks noGrp="1"/>
          </p:cNvSpPr>
          <p:nvPr>
            <p:ph type="ctrTitle"/>
          </p:nvPr>
        </p:nvSpPr>
        <p:spPr>
          <a:xfrm>
            <a:off x="612648" y="557783"/>
            <a:ext cx="10969752" cy="3130807"/>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66AC06D3-F571-4213-A2A4-6A1915120CED}"/>
              </a:ext>
            </a:extLst>
          </p:cNvPr>
          <p:cNvSpPr>
            <a:spLocks noGrp="1"/>
          </p:cNvSpPr>
          <p:nvPr>
            <p:ph type="subTitle" idx="1"/>
          </p:nvPr>
        </p:nvSpPr>
        <p:spPr>
          <a:xfrm>
            <a:off x="612648" y="3902206"/>
            <a:ext cx="10969752" cy="2240529"/>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75A10580-AD31-4B8F-8448-55A666AC1725}"/>
              </a:ext>
            </a:extLst>
          </p:cNvPr>
          <p:cNvSpPr>
            <a:spLocks noGrp="1"/>
          </p:cNvSpPr>
          <p:nvPr>
            <p:ph type="dt" sz="half" idx="10"/>
          </p:nvPr>
        </p:nvSpPr>
        <p:spPr/>
        <p:txBody>
          <a:bodyPr/>
          <a:lstStyle/>
          <a:p>
            <a:fld id="{79C5A860-F335-4252-AA00-24FB67ED2982}" type="datetime1">
              <a:rPr lang="en-US" smtClean="0"/>
              <a:t>4/9/2026</a:t>
            </a:fld>
            <a:endParaRPr lang="en-US"/>
          </a:p>
        </p:txBody>
      </p:sp>
      <p:sp>
        <p:nvSpPr>
          <p:cNvPr id="5" name="Footer Placeholder 4">
            <a:extLst>
              <a:ext uri="{FF2B5EF4-FFF2-40B4-BE49-F238E27FC236}">
                <a16:creationId xmlns:a16="http://schemas.microsoft.com/office/drawing/2014/main" id="{15EC99C8-515A-4FEA-9CD2-6D0BF46CF6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72AF1B-1868-4C05-B6C3-9EBF29A50AD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31696575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68"/>
        <p:cNvGrpSpPr/>
        <p:nvPr/>
      </p:nvGrpSpPr>
      <p:grpSpPr>
        <a:xfrm>
          <a:off x="0" y="0"/>
          <a:ext cx="0" cy="0"/>
          <a:chOff x="0" y="0"/>
          <a:chExt cx="0" cy="0"/>
        </a:xfrm>
      </p:grpSpPr>
      <p:sp>
        <p:nvSpPr>
          <p:cNvPr id="69" name="Google Shape;69;p17"/>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70" name="Google Shape;70;p17"/>
          <p:cNvSpPr txBox="1">
            <a:spLocks noGrp="1"/>
          </p:cNvSpPr>
          <p:nvPr>
            <p:ph type="body" idx="1"/>
          </p:nvPr>
        </p:nvSpPr>
        <p:spPr>
          <a:xfrm>
            <a:off x="415600" y="1645400"/>
            <a:ext cx="5333200" cy="4446400"/>
          </a:xfrm>
          <a:prstGeom prst="rect">
            <a:avLst/>
          </a:prstGeom>
        </p:spPr>
        <p:txBody>
          <a:bodyPr spcFirstLastPara="1" wrap="square" lIns="91425" tIns="91425" rIns="91425" bIns="91425" anchor="t" anchorCtr="0">
            <a:normAutofit/>
          </a:bodyPr>
          <a:lstStyle>
            <a:lvl1pPr marL="609585" lvl="0" indent="-423323">
              <a:spcBef>
                <a:spcPts val="0"/>
              </a:spcBef>
              <a:spcAft>
                <a:spcPts val="0"/>
              </a:spcAft>
              <a:buSzPts val="1400"/>
              <a:buChar char="●"/>
              <a:defRPr sz="1867"/>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endParaRPr/>
          </a:p>
        </p:txBody>
      </p:sp>
      <p:sp>
        <p:nvSpPr>
          <p:cNvPr id="71" name="Google Shape;71;p17"/>
          <p:cNvSpPr txBox="1">
            <a:spLocks noGrp="1"/>
          </p:cNvSpPr>
          <p:nvPr>
            <p:ph type="body" idx="2"/>
          </p:nvPr>
        </p:nvSpPr>
        <p:spPr>
          <a:xfrm>
            <a:off x="6443200" y="1645400"/>
            <a:ext cx="5333200" cy="4446400"/>
          </a:xfrm>
          <a:prstGeom prst="rect">
            <a:avLst/>
          </a:prstGeom>
        </p:spPr>
        <p:txBody>
          <a:bodyPr spcFirstLastPara="1" wrap="square" lIns="91425" tIns="91425" rIns="91425" bIns="91425" anchor="t" anchorCtr="0">
            <a:normAutofit/>
          </a:bodyPr>
          <a:lstStyle>
            <a:lvl1pPr marL="609585" lvl="0" indent="-423323">
              <a:spcBef>
                <a:spcPts val="0"/>
              </a:spcBef>
              <a:spcAft>
                <a:spcPts val="0"/>
              </a:spcAft>
              <a:buSzPts val="1400"/>
              <a:buChar char="●"/>
              <a:defRPr sz="1867"/>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endParaRPr/>
          </a:p>
        </p:txBody>
      </p:sp>
      <p:sp>
        <p:nvSpPr>
          <p:cNvPr id="72" name="Google Shape;72;p17"/>
          <p:cNvSpPr txBox="1">
            <a:spLocks noGrp="1"/>
          </p:cNvSpPr>
          <p:nvPr>
            <p:ph type="sldNum" idx="12"/>
          </p:nvPr>
        </p:nvSpPr>
        <p:spPr>
          <a:xfrm>
            <a:off x="11330665" y="6251679"/>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41376615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6D384-B2C5-42A4-9774-A931C39BA5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8D736C-5FCC-43BC-B824-A90F2CC5D1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4A3A50-B922-45BE-945D-7ED3EBD83F7C}"/>
              </a:ext>
            </a:extLst>
          </p:cNvPr>
          <p:cNvSpPr>
            <a:spLocks noGrp="1"/>
          </p:cNvSpPr>
          <p:nvPr>
            <p:ph type="dt" sz="half" idx="10"/>
          </p:nvPr>
        </p:nvSpPr>
        <p:spPr/>
        <p:txBody>
          <a:bodyPr/>
          <a:lstStyle/>
          <a:p>
            <a:fld id="{D04BC802-30E3-4658-9CCA-F873646FEC67}" type="datetime1">
              <a:rPr lang="en-US" smtClean="0"/>
              <a:t>4/9/2026</a:t>
            </a:fld>
            <a:endParaRPr lang="en-US"/>
          </a:p>
        </p:txBody>
      </p:sp>
      <p:sp>
        <p:nvSpPr>
          <p:cNvPr id="5" name="Footer Placeholder 4">
            <a:extLst>
              <a:ext uri="{FF2B5EF4-FFF2-40B4-BE49-F238E27FC236}">
                <a16:creationId xmlns:a16="http://schemas.microsoft.com/office/drawing/2014/main" id="{64241F78-20DE-4D53-BB25-79E5C4E1A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643084-C669-4FDF-87D4-F22D36BB827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8053675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6C559-800C-489A-9174-7901F92B0D47}"/>
              </a:ext>
            </a:extLst>
          </p:cNvPr>
          <p:cNvSpPr>
            <a:spLocks noGrp="1"/>
          </p:cNvSpPr>
          <p:nvPr>
            <p:ph type="title"/>
          </p:nvPr>
        </p:nvSpPr>
        <p:spPr>
          <a:xfrm>
            <a:off x="612648" y="557784"/>
            <a:ext cx="10969752" cy="3146400"/>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142B5C3-320B-4CFD-B6A7-A28C7E435B41}"/>
              </a:ext>
            </a:extLst>
          </p:cNvPr>
          <p:cNvSpPr>
            <a:spLocks noGrp="1"/>
          </p:cNvSpPr>
          <p:nvPr>
            <p:ph type="body" idx="1"/>
          </p:nvPr>
        </p:nvSpPr>
        <p:spPr>
          <a:xfrm>
            <a:off x="612648" y="3902207"/>
            <a:ext cx="10969752" cy="2187443"/>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2FCA372-3F42-4113-A73B-5FDCF93CB5BC}"/>
              </a:ext>
            </a:extLst>
          </p:cNvPr>
          <p:cNvSpPr>
            <a:spLocks noGrp="1"/>
          </p:cNvSpPr>
          <p:nvPr>
            <p:ph type="dt" sz="half" idx="10"/>
          </p:nvPr>
        </p:nvSpPr>
        <p:spPr/>
        <p:txBody>
          <a:bodyPr/>
          <a:lstStyle/>
          <a:p>
            <a:fld id="{0AB227A3-19CE-4153-81CE-64EB7AB094B3}" type="datetime1">
              <a:rPr lang="en-US" smtClean="0"/>
              <a:t>4/9/2026</a:t>
            </a:fld>
            <a:endParaRPr lang="en-US"/>
          </a:p>
        </p:txBody>
      </p:sp>
      <p:sp>
        <p:nvSpPr>
          <p:cNvPr id="5" name="Footer Placeholder 4">
            <a:extLst>
              <a:ext uri="{FF2B5EF4-FFF2-40B4-BE49-F238E27FC236}">
                <a16:creationId xmlns:a16="http://schemas.microsoft.com/office/drawing/2014/main" id="{F0DA1197-0C78-4878-B086-5D206EA491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1B83D8-FD42-44FF-AA20-944A519CC0B2}"/>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12386281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D685AA-B5C7-4E3D-85FA-94F3C73E59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3AFEEA-6F3F-4630-A950-61C05D2FAFBC}"/>
              </a:ext>
            </a:extLst>
          </p:cNvPr>
          <p:cNvSpPr>
            <a:spLocks noGrp="1"/>
          </p:cNvSpPr>
          <p:nvPr>
            <p:ph sz="half" idx="1"/>
          </p:nvPr>
        </p:nvSpPr>
        <p:spPr>
          <a:xfrm>
            <a:off x="609600" y="2081369"/>
            <a:ext cx="5410200" cy="40955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AC36817-B869-4D19-9EE8-A3166B0E1591}"/>
              </a:ext>
            </a:extLst>
          </p:cNvPr>
          <p:cNvSpPr>
            <a:spLocks noGrp="1"/>
          </p:cNvSpPr>
          <p:nvPr>
            <p:ph sz="half" idx="2"/>
          </p:nvPr>
        </p:nvSpPr>
        <p:spPr>
          <a:xfrm>
            <a:off x="6172202" y="2081369"/>
            <a:ext cx="5410200" cy="40955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FC074146-2374-4321-AEBB-3E9B09D7796D}"/>
              </a:ext>
            </a:extLst>
          </p:cNvPr>
          <p:cNvSpPr>
            <a:spLocks noGrp="1"/>
          </p:cNvSpPr>
          <p:nvPr>
            <p:ph type="dt" sz="half" idx="10"/>
          </p:nvPr>
        </p:nvSpPr>
        <p:spPr/>
        <p:txBody>
          <a:bodyPr/>
          <a:lstStyle/>
          <a:p>
            <a:fld id="{B819A100-10F6-477E-8847-29D479EF1C92}" type="datetime1">
              <a:rPr lang="en-US" smtClean="0"/>
              <a:t>4/9/2026</a:t>
            </a:fld>
            <a:endParaRPr lang="en-US"/>
          </a:p>
        </p:txBody>
      </p:sp>
      <p:sp>
        <p:nvSpPr>
          <p:cNvPr id="6" name="Footer Placeholder 5">
            <a:extLst>
              <a:ext uri="{FF2B5EF4-FFF2-40B4-BE49-F238E27FC236}">
                <a16:creationId xmlns:a16="http://schemas.microsoft.com/office/drawing/2014/main" id="{2C42337B-B902-4DC2-BB94-02B8A75492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44AD585-B83C-4ECF-AF42-8DDF6996B79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18793800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A9ADB-3495-481F-BB4E-9C7128B17B1F}"/>
              </a:ext>
            </a:extLst>
          </p:cNvPr>
          <p:cNvSpPr>
            <a:spLocks noGrp="1"/>
          </p:cNvSpPr>
          <p:nvPr>
            <p:ph type="title"/>
          </p:nvPr>
        </p:nvSpPr>
        <p:spPr>
          <a:xfrm>
            <a:off x="609600" y="365125"/>
            <a:ext cx="10745788"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ED6FF4C-26CB-4281-A2F7-6CBE45186791}"/>
              </a:ext>
            </a:extLst>
          </p:cNvPr>
          <p:cNvSpPr>
            <a:spLocks noGrp="1"/>
          </p:cNvSpPr>
          <p:nvPr>
            <p:ph type="body" idx="1"/>
          </p:nvPr>
        </p:nvSpPr>
        <p:spPr>
          <a:xfrm>
            <a:off x="609600" y="1895096"/>
            <a:ext cx="5387975" cy="823912"/>
          </a:xfrm>
        </p:spPr>
        <p:txBody>
          <a:bodyPr anchor="b"/>
          <a:lstStyle>
            <a:lvl1pPr marL="0" indent="0">
              <a:buNone/>
              <a:defRPr sz="2400" b="0"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2E72A9-F222-45B4-9355-C04C05864139}"/>
              </a:ext>
            </a:extLst>
          </p:cNvPr>
          <p:cNvSpPr>
            <a:spLocks noGrp="1"/>
          </p:cNvSpPr>
          <p:nvPr>
            <p:ph sz="half" idx="2"/>
          </p:nvPr>
        </p:nvSpPr>
        <p:spPr>
          <a:xfrm>
            <a:off x="609600" y="2842211"/>
            <a:ext cx="5387975" cy="33474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4A699F6E-77AD-4EBC-BAF9-5A43CDEC41E2}"/>
              </a:ext>
            </a:extLst>
          </p:cNvPr>
          <p:cNvSpPr>
            <a:spLocks noGrp="1"/>
          </p:cNvSpPr>
          <p:nvPr>
            <p:ph type="body" sz="quarter" idx="3"/>
          </p:nvPr>
        </p:nvSpPr>
        <p:spPr>
          <a:xfrm>
            <a:off x="6167890" y="1895096"/>
            <a:ext cx="5414510" cy="823912"/>
          </a:xfrm>
        </p:spPr>
        <p:txBody>
          <a:bodyPr anchor="b"/>
          <a:lstStyle>
            <a:lvl1pPr marL="0" indent="0">
              <a:buNone/>
              <a:defRPr sz="2400" b="0" i="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F77677-7169-4591-B047-0678815F48E6}"/>
              </a:ext>
            </a:extLst>
          </p:cNvPr>
          <p:cNvSpPr>
            <a:spLocks noGrp="1"/>
          </p:cNvSpPr>
          <p:nvPr>
            <p:ph sz="quarter" idx="4"/>
          </p:nvPr>
        </p:nvSpPr>
        <p:spPr>
          <a:xfrm>
            <a:off x="6167890" y="2842211"/>
            <a:ext cx="5414510" cy="33474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82A6EB-0285-4FA4-A00C-A7F716084FD3}"/>
              </a:ext>
            </a:extLst>
          </p:cNvPr>
          <p:cNvSpPr>
            <a:spLocks noGrp="1"/>
          </p:cNvSpPr>
          <p:nvPr>
            <p:ph type="dt" sz="half" idx="10"/>
          </p:nvPr>
        </p:nvSpPr>
        <p:spPr/>
        <p:txBody>
          <a:bodyPr/>
          <a:lstStyle/>
          <a:p>
            <a:fld id="{5DF128AB-198A-495F-8475-FDB360C9873F}" type="datetime1">
              <a:rPr lang="en-US" smtClean="0"/>
              <a:t>4/9/2026</a:t>
            </a:fld>
            <a:endParaRPr lang="en-US"/>
          </a:p>
        </p:txBody>
      </p:sp>
      <p:sp>
        <p:nvSpPr>
          <p:cNvPr id="8" name="Footer Placeholder 7">
            <a:extLst>
              <a:ext uri="{FF2B5EF4-FFF2-40B4-BE49-F238E27FC236}">
                <a16:creationId xmlns:a16="http://schemas.microsoft.com/office/drawing/2014/main" id="{86D39526-82B8-402C-8A2B-82EF8F3F3A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55EC9E6-6FF1-4541-9CB1-A2FF9D852169}"/>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40869957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70F54-6CED-4251-A0A6-32CCD1213F8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72C8E6-49D6-46A5-8DC3-B0D8E683C9CB}"/>
              </a:ext>
            </a:extLst>
          </p:cNvPr>
          <p:cNvSpPr>
            <a:spLocks noGrp="1"/>
          </p:cNvSpPr>
          <p:nvPr>
            <p:ph type="dt" sz="half" idx="10"/>
          </p:nvPr>
        </p:nvSpPr>
        <p:spPr/>
        <p:txBody>
          <a:bodyPr/>
          <a:lstStyle/>
          <a:p>
            <a:fld id="{021A235E-F8FD-479F-9FC7-18BE84110877}" type="datetime1">
              <a:rPr lang="en-US" smtClean="0"/>
              <a:t>4/9/2026</a:t>
            </a:fld>
            <a:endParaRPr lang="en-US"/>
          </a:p>
        </p:txBody>
      </p:sp>
      <p:sp>
        <p:nvSpPr>
          <p:cNvPr id="4" name="Footer Placeholder 3">
            <a:extLst>
              <a:ext uri="{FF2B5EF4-FFF2-40B4-BE49-F238E27FC236}">
                <a16:creationId xmlns:a16="http://schemas.microsoft.com/office/drawing/2014/main" id="{AB883CBA-77CD-4490-A5F3-BAA8FC254A3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EA5FF79-61B6-4693-8547-95B1F2F7A194}"/>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40577075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FBDCB94-13E9-41CB-88F0-D30A1791DCBA}"/>
              </a:ext>
            </a:extLst>
          </p:cNvPr>
          <p:cNvSpPr>
            <a:spLocks noGrp="1"/>
          </p:cNvSpPr>
          <p:nvPr>
            <p:ph type="dt" sz="half" idx="10"/>
          </p:nvPr>
        </p:nvSpPr>
        <p:spPr/>
        <p:txBody>
          <a:bodyPr/>
          <a:lstStyle/>
          <a:p>
            <a:fld id="{E890F09B-68DA-462E-9DB4-4C9ADAB8CBCC}" type="datetime1">
              <a:rPr lang="en-US" smtClean="0"/>
              <a:t>4/9/2026</a:t>
            </a:fld>
            <a:endParaRPr lang="en-US"/>
          </a:p>
        </p:txBody>
      </p:sp>
      <p:sp>
        <p:nvSpPr>
          <p:cNvPr id="3" name="Footer Placeholder 2">
            <a:extLst>
              <a:ext uri="{FF2B5EF4-FFF2-40B4-BE49-F238E27FC236}">
                <a16:creationId xmlns:a16="http://schemas.microsoft.com/office/drawing/2014/main" id="{244795A4-736C-426D-8559-5AD5892756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2A2ACD-17F3-4C16-8E77-86EC92CCD552}"/>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49136281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FCB2E-B68A-48F9-8B20-CDED818FB6E0}"/>
              </a:ext>
            </a:extLst>
          </p:cNvPr>
          <p:cNvSpPr>
            <a:spLocks noGrp="1"/>
          </p:cNvSpPr>
          <p:nvPr>
            <p:ph type="title"/>
          </p:nvPr>
        </p:nvSpPr>
        <p:spPr>
          <a:xfrm>
            <a:off x="612649" y="457199"/>
            <a:ext cx="4970822" cy="2660205"/>
          </a:xfrm>
        </p:spPr>
        <p:txBody>
          <a:bodyPr anchor="b">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D081C83-64B5-4BFD-A163-75C2EA7F8973}"/>
              </a:ext>
            </a:extLst>
          </p:cNvPr>
          <p:cNvSpPr>
            <a:spLocks noGrp="1"/>
          </p:cNvSpPr>
          <p:nvPr>
            <p:ph idx="1"/>
          </p:nvPr>
        </p:nvSpPr>
        <p:spPr>
          <a:xfrm>
            <a:off x="6096000" y="457200"/>
            <a:ext cx="5483352" cy="5744003"/>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725D44AD-E361-48A3-936D-DDA0D5144510}"/>
              </a:ext>
            </a:extLst>
          </p:cNvPr>
          <p:cNvSpPr>
            <a:spLocks noGrp="1"/>
          </p:cNvSpPr>
          <p:nvPr>
            <p:ph type="body" sz="half" idx="2"/>
          </p:nvPr>
        </p:nvSpPr>
        <p:spPr>
          <a:xfrm>
            <a:off x="612649" y="3329989"/>
            <a:ext cx="4970822" cy="2871216"/>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9EED06C-E016-489C-8863-EA1BE998BC48}"/>
              </a:ext>
            </a:extLst>
          </p:cNvPr>
          <p:cNvSpPr>
            <a:spLocks noGrp="1"/>
          </p:cNvSpPr>
          <p:nvPr>
            <p:ph type="dt" sz="half" idx="10"/>
          </p:nvPr>
        </p:nvSpPr>
        <p:spPr/>
        <p:txBody>
          <a:bodyPr/>
          <a:lstStyle/>
          <a:p>
            <a:fld id="{17AC4E36-FABE-47EB-AA7F-C19A93824617}" type="datetime1">
              <a:rPr lang="en-US" smtClean="0"/>
              <a:t>4/9/2026</a:t>
            </a:fld>
            <a:endParaRPr lang="en-US"/>
          </a:p>
        </p:txBody>
      </p:sp>
      <p:sp>
        <p:nvSpPr>
          <p:cNvPr id="6" name="Footer Placeholder 5">
            <a:extLst>
              <a:ext uri="{FF2B5EF4-FFF2-40B4-BE49-F238E27FC236}">
                <a16:creationId xmlns:a16="http://schemas.microsoft.com/office/drawing/2014/main" id="{359161F0-D253-49A7-9A08-7A0A228146C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42C61A-B326-40A7-A286-90D0544BBC34}"/>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51173530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2DF6F-D00F-4CE4-8701-B0062734611B}"/>
              </a:ext>
            </a:extLst>
          </p:cNvPr>
          <p:cNvSpPr>
            <a:spLocks noGrp="1"/>
          </p:cNvSpPr>
          <p:nvPr>
            <p:ph type="title"/>
          </p:nvPr>
        </p:nvSpPr>
        <p:spPr>
          <a:xfrm>
            <a:off x="612649" y="457199"/>
            <a:ext cx="4970822" cy="2667485"/>
          </a:xfrm>
        </p:spPr>
        <p:txBody>
          <a:bodyPr anchor="b">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0A0FF7AB-F851-4425-8407-996C920E6847}"/>
              </a:ext>
            </a:extLst>
          </p:cNvPr>
          <p:cNvSpPr>
            <a:spLocks noGrp="1"/>
          </p:cNvSpPr>
          <p:nvPr>
            <p:ph type="pic" idx="1"/>
          </p:nvPr>
        </p:nvSpPr>
        <p:spPr>
          <a:xfrm>
            <a:off x="6096000" y="457199"/>
            <a:ext cx="5483352" cy="540385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A2ED6CF5-154F-4615-8CDC-E2BFA61FABE2}"/>
              </a:ext>
            </a:extLst>
          </p:cNvPr>
          <p:cNvSpPr>
            <a:spLocks noGrp="1"/>
          </p:cNvSpPr>
          <p:nvPr>
            <p:ph type="body" sz="half" idx="2"/>
          </p:nvPr>
        </p:nvSpPr>
        <p:spPr>
          <a:xfrm>
            <a:off x="612649" y="3322708"/>
            <a:ext cx="4970822" cy="254628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1A5C400-0D13-495F-8C4E-EC3CDF5F22AF}"/>
              </a:ext>
            </a:extLst>
          </p:cNvPr>
          <p:cNvSpPr>
            <a:spLocks noGrp="1"/>
          </p:cNvSpPr>
          <p:nvPr>
            <p:ph type="dt" sz="half" idx="10"/>
          </p:nvPr>
        </p:nvSpPr>
        <p:spPr/>
        <p:txBody>
          <a:bodyPr/>
          <a:lstStyle/>
          <a:p>
            <a:fld id="{F199CE6B-5DE6-4A2D-B72E-5E8969F9F56F}" type="datetime1">
              <a:rPr lang="en-US" smtClean="0"/>
              <a:t>4/9/2026</a:t>
            </a:fld>
            <a:endParaRPr lang="en-US"/>
          </a:p>
        </p:txBody>
      </p:sp>
      <p:sp>
        <p:nvSpPr>
          <p:cNvPr id="6" name="Footer Placeholder 5">
            <a:extLst>
              <a:ext uri="{FF2B5EF4-FFF2-40B4-BE49-F238E27FC236}">
                <a16:creationId xmlns:a16="http://schemas.microsoft.com/office/drawing/2014/main" id="{4CB290D7-98AC-45E5-A7D6-73520AFC73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294276C-2BD2-4C4F-AC04-DD3D73768A5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0484517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170B0-C1C5-4976-80E8-6B4F90EB362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097593EE-493E-4BCE-8992-24CA63E1E0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80919F-FDDD-42FB-8422-A0665D558D00}"/>
              </a:ext>
            </a:extLst>
          </p:cNvPr>
          <p:cNvSpPr>
            <a:spLocks noGrp="1"/>
          </p:cNvSpPr>
          <p:nvPr>
            <p:ph type="dt" sz="half" idx="10"/>
          </p:nvPr>
        </p:nvSpPr>
        <p:spPr/>
        <p:txBody>
          <a:bodyPr/>
          <a:lstStyle/>
          <a:p>
            <a:fld id="{46AB1048-0047-48CA-88BA-D69B470942CF}" type="datetime1">
              <a:rPr lang="en-US" smtClean="0"/>
              <a:t>4/9/2026</a:t>
            </a:fld>
            <a:endParaRPr lang="en-US"/>
          </a:p>
        </p:txBody>
      </p:sp>
      <p:sp>
        <p:nvSpPr>
          <p:cNvPr id="5" name="Footer Placeholder 4">
            <a:extLst>
              <a:ext uri="{FF2B5EF4-FFF2-40B4-BE49-F238E27FC236}">
                <a16:creationId xmlns:a16="http://schemas.microsoft.com/office/drawing/2014/main" id="{A216D38A-35F8-4667-A1F4-49644471E9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9CC230-78B7-487B-9C95-CB00868F6F1F}"/>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415718838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4CB826-D9AA-4689-B8C0-38D999F0D065}"/>
              </a:ext>
            </a:extLst>
          </p:cNvPr>
          <p:cNvSpPr>
            <a:spLocks noGrp="1"/>
          </p:cNvSpPr>
          <p:nvPr>
            <p:ph type="title" orient="vert"/>
          </p:nvPr>
        </p:nvSpPr>
        <p:spPr>
          <a:xfrm>
            <a:off x="8724900" y="557784"/>
            <a:ext cx="2854452" cy="5643420"/>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A61F1CDD-16FB-45E0-9887-24374C567647}"/>
              </a:ext>
            </a:extLst>
          </p:cNvPr>
          <p:cNvSpPr>
            <a:spLocks noGrp="1"/>
          </p:cNvSpPr>
          <p:nvPr>
            <p:ph type="body" orient="vert" idx="1"/>
          </p:nvPr>
        </p:nvSpPr>
        <p:spPr>
          <a:xfrm>
            <a:off x="612648" y="557784"/>
            <a:ext cx="7734300" cy="56434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6846397-BBD2-4426-B1F5-FD6EA3CDC866}"/>
              </a:ext>
            </a:extLst>
          </p:cNvPr>
          <p:cNvSpPr>
            <a:spLocks noGrp="1"/>
          </p:cNvSpPr>
          <p:nvPr>
            <p:ph type="dt" sz="half" idx="10"/>
          </p:nvPr>
        </p:nvSpPr>
        <p:spPr/>
        <p:txBody>
          <a:bodyPr/>
          <a:lstStyle/>
          <a:p>
            <a:fld id="{5BD83879-648C-49A9-81A2-0EF5946532D0}" type="datetime1">
              <a:rPr lang="en-US" smtClean="0"/>
              <a:t>4/9/2026</a:t>
            </a:fld>
            <a:endParaRPr lang="en-US"/>
          </a:p>
        </p:txBody>
      </p:sp>
      <p:sp>
        <p:nvSpPr>
          <p:cNvPr id="5" name="Footer Placeholder 4">
            <a:extLst>
              <a:ext uri="{FF2B5EF4-FFF2-40B4-BE49-F238E27FC236}">
                <a16:creationId xmlns:a16="http://schemas.microsoft.com/office/drawing/2014/main" id="{FDAB91E4-73D0-4ACD-8F54-00EE6FB1D6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B28C61-59FE-44D6-A7D6-AAD292232778}"/>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3664919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73"/>
        <p:cNvGrpSpPr/>
        <p:nvPr/>
      </p:nvGrpSpPr>
      <p:grpSpPr>
        <a:xfrm>
          <a:off x="0" y="0"/>
          <a:ext cx="0" cy="0"/>
          <a:chOff x="0" y="0"/>
          <a:chExt cx="0" cy="0"/>
        </a:xfrm>
      </p:grpSpPr>
      <p:sp>
        <p:nvSpPr>
          <p:cNvPr id="74" name="Google Shape;74;p18"/>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75" name="Google Shape;75;p18"/>
          <p:cNvSpPr txBox="1">
            <a:spLocks noGrp="1"/>
          </p:cNvSpPr>
          <p:nvPr>
            <p:ph type="sldNum" idx="12"/>
          </p:nvPr>
        </p:nvSpPr>
        <p:spPr>
          <a:xfrm>
            <a:off x="11330665" y="6251679"/>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38223066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matchingName="Section header" type="secHead">
  <p:cSld name="1_Section header">
    <p:bg>
      <p:bgPr>
        <a:solidFill>
          <a:schemeClr val="accent4"/>
        </a:solidFill>
        <a:effectLst/>
      </p:bgPr>
    </p:bg>
    <p:spTree>
      <p:nvGrpSpPr>
        <p:cNvPr id="1" name="Shape 60"/>
        <p:cNvGrpSpPr/>
        <p:nvPr/>
      </p:nvGrpSpPr>
      <p:grpSpPr>
        <a:xfrm>
          <a:off x="0" y="0"/>
          <a:ext cx="0" cy="0"/>
          <a:chOff x="0" y="0"/>
          <a:chExt cx="0" cy="0"/>
        </a:xfrm>
      </p:grpSpPr>
      <p:sp>
        <p:nvSpPr>
          <p:cNvPr id="61" name="Google Shape;61;p15"/>
          <p:cNvSpPr/>
          <p:nvPr/>
        </p:nvSpPr>
        <p:spPr>
          <a:xfrm rot="5400000">
            <a:off x="6067600" y="-664800"/>
            <a:ext cx="56800" cy="11274400"/>
          </a:xfrm>
          <a:prstGeom prst="rect">
            <a:avLst/>
          </a:prstGeom>
          <a:solidFill>
            <a:schemeClr val="dk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62" name="Google Shape;62;p15"/>
          <p:cNvSpPr txBox="1">
            <a:spLocks noGrp="1"/>
          </p:cNvSpPr>
          <p:nvPr>
            <p:ph type="title"/>
          </p:nvPr>
        </p:nvSpPr>
        <p:spPr>
          <a:xfrm>
            <a:off x="459000" y="1871800"/>
            <a:ext cx="11274000" cy="2862400"/>
          </a:xfrm>
          <a:prstGeom prst="rect">
            <a:avLst/>
          </a:prstGeom>
          <a:solidFill>
            <a:srgbClr val="FFFFFF"/>
          </a:solidFill>
        </p:spPr>
        <p:txBody>
          <a:bodyPr spcFirstLastPara="1" wrap="square" lIns="91425" tIns="91425" rIns="91425" bIns="91425" anchor="ctr" anchorCtr="0">
            <a:normAutofit/>
          </a:bodyPr>
          <a:lstStyle>
            <a:lvl1pPr lvl="0" algn="ctr">
              <a:spcBef>
                <a:spcPts val="0"/>
              </a:spcBef>
              <a:spcAft>
                <a:spcPts val="0"/>
              </a:spcAft>
              <a:buSzPts val="4800"/>
              <a:buFont typeface="Playfair Display"/>
              <a:buNone/>
              <a:defRPr sz="6400" b="1">
                <a:latin typeface="Playfair Display"/>
                <a:ea typeface="Playfair Display"/>
                <a:cs typeface="Playfair Display"/>
                <a:sym typeface="Playfair Display"/>
              </a:defRPr>
            </a:lvl1pPr>
            <a:lvl2pPr lvl="1" algn="ctr">
              <a:spcBef>
                <a:spcPts val="0"/>
              </a:spcBef>
              <a:spcAft>
                <a:spcPts val="0"/>
              </a:spcAft>
              <a:buSzPts val="4800"/>
              <a:buFont typeface="Playfair Display"/>
              <a:buNone/>
              <a:defRPr sz="6400" b="1">
                <a:latin typeface="Playfair Display"/>
                <a:ea typeface="Playfair Display"/>
                <a:cs typeface="Playfair Display"/>
                <a:sym typeface="Playfair Display"/>
              </a:defRPr>
            </a:lvl2pPr>
            <a:lvl3pPr lvl="2" algn="ctr">
              <a:spcBef>
                <a:spcPts val="0"/>
              </a:spcBef>
              <a:spcAft>
                <a:spcPts val="0"/>
              </a:spcAft>
              <a:buSzPts val="4800"/>
              <a:buFont typeface="Playfair Display"/>
              <a:buNone/>
              <a:defRPr sz="6400" b="1">
                <a:latin typeface="Playfair Display"/>
                <a:ea typeface="Playfair Display"/>
                <a:cs typeface="Playfair Display"/>
                <a:sym typeface="Playfair Display"/>
              </a:defRPr>
            </a:lvl3pPr>
            <a:lvl4pPr lvl="3" algn="ctr">
              <a:spcBef>
                <a:spcPts val="0"/>
              </a:spcBef>
              <a:spcAft>
                <a:spcPts val="0"/>
              </a:spcAft>
              <a:buSzPts val="4800"/>
              <a:buFont typeface="Playfair Display"/>
              <a:buNone/>
              <a:defRPr sz="6400" b="1">
                <a:latin typeface="Playfair Display"/>
                <a:ea typeface="Playfair Display"/>
                <a:cs typeface="Playfair Display"/>
                <a:sym typeface="Playfair Display"/>
              </a:defRPr>
            </a:lvl4pPr>
            <a:lvl5pPr lvl="4" algn="ctr">
              <a:spcBef>
                <a:spcPts val="0"/>
              </a:spcBef>
              <a:spcAft>
                <a:spcPts val="0"/>
              </a:spcAft>
              <a:buSzPts val="4800"/>
              <a:buFont typeface="Playfair Display"/>
              <a:buNone/>
              <a:defRPr sz="6400" b="1">
                <a:latin typeface="Playfair Display"/>
                <a:ea typeface="Playfair Display"/>
                <a:cs typeface="Playfair Display"/>
                <a:sym typeface="Playfair Display"/>
              </a:defRPr>
            </a:lvl5pPr>
            <a:lvl6pPr lvl="5" algn="ctr">
              <a:spcBef>
                <a:spcPts val="0"/>
              </a:spcBef>
              <a:spcAft>
                <a:spcPts val="0"/>
              </a:spcAft>
              <a:buSzPts val="4800"/>
              <a:buFont typeface="Playfair Display"/>
              <a:buNone/>
              <a:defRPr sz="6400" b="1">
                <a:latin typeface="Playfair Display"/>
                <a:ea typeface="Playfair Display"/>
                <a:cs typeface="Playfair Display"/>
                <a:sym typeface="Playfair Display"/>
              </a:defRPr>
            </a:lvl6pPr>
            <a:lvl7pPr lvl="6" algn="ctr">
              <a:spcBef>
                <a:spcPts val="0"/>
              </a:spcBef>
              <a:spcAft>
                <a:spcPts val="0"/>
              </a:spcAft>
              <a:buSzPts val="4800"/>
              <a:buFont typeface="Playfair Display"/>
              <a:buNone/>
              <a:defRPr sz="6400" b="1">
                <a:latin typeface="Playfair Display"/>
                <a:ea typeface="Playfair Display"/>
                <a:cs typeface="Playfair Display"/>
                <a:sym typeface="Playfair Display"/>
              </a:defRPr>
            </a:lvl7pPr>
            <a:lvl8pPr lvl="7" algn="ctr">
              <a:spcBef>
                <a:spcPts val="0"/>
              </a:spcBef>
              <a:spcAft>
                <a:spcPts val="0"/>
              </a:spcAft>
              <a:buSzPts val="4800"/>
              <a:buFont typeface="Playfair Display"/>
              <a:buNone/>
              <a:defRPr sz="6400" b="1">
                <a:latin typeface="Playfair Display"/>
                <a:ea typeface="Playfair Display"/>
                <a:cs typeface="Playfair Display"/>
                <a:sym typeface="Playfair Display"/>
              </a:defRPr>
            </a:lvl8pPr>
            <a:lvl9pPr lvl="8" algn="ctr">
              <a:spcBef>
                <a:spcPts val="0"/>
              </a:spcBef>
              <a:spcAft>
                <a:spcPts val="0"/>
              </a:spcAft>
              <a:buSzPts val="4800"/>
              <a:buFont typeface="Playfair Display"/>
              <a:buNone/>
              <a:defRPr sz="6400" b="1">
                <a:latin typeface="Playfair Display"/>
                <a:ea typeface="Playfair Display"/>
                <a:cs typeface="Playfair Display"/>
                <a:sym typeface="Playfair Display"/>
              </a:defRPr>
            </a:lvl9pPr>
          </a:lstStyle>
          <a:p>
            <a:endParaRPr/>
          </a:p>
        </p:txBody>
      </p:sp>
      <p:sp>
        <p:nvSpPr>
          <p:cNvPr id="63" name="Google Shape;63;p15"/>
          <p:cNvSpPr txBox="1">
            <a:spLocks noGrp="1"/>
          </p:cNvSpPr>
          <p:nvPr>
            <p:ph type="sldNum" idx="12"/>
          </p:nvPr>
        </p:nvSpPr>
        <p:spPr>
          <a:xfrm>
            <a:off x="11330665" y="6251679"/>
            <a:ext cx="731600" cy="5248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1878387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76"/>
        <p:cNvGrpSpPr/>
        <p:nvPr/>
      </p:nvGrpSpPr>
      <p:grpSpPr>
        <a:xfrm>
          <a:off x="0" y="0"/>
          <a:ext cx="0" cy="0"/>
          <a:chOff x="0" y="0"/>
          <a:chExt cx="0" cy="0"/>
        </a:xfrm>
      </p:grpSpPr>
      <p:sp>
        <p:nvSpPr>
          <p:cNvPr id="77" name="Google Shape;77;p19"/>
          <p:cNvSpPr txBox="1">
            <a:spLocks noGrp="1"/>
          </p:cNvSpPr>
          <p:nvPr>
            <p:ph type="title"/>
          </p:nvPr>
        </p:nvSpPr>
        <p:spPr>
          <a:xfrm>
            <a:off x="415600" y="740800"/>
            <a:ext cx="3744000" cy="10076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3200"/>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a:p>
        </p:txBody>
      </p:sp>
      <p:sp>
        <p:nvSpPr>
          <p:cNvPr id="78" name="Google Shape;78;p19"/>
          <p:cNvSpPr txBox="1">
            <a:spLocks noGrp="1"/>
          </p:cNvSpPr>
          <p:nvPr>
            <p:ph type="body" idx="1"/>
          </p:nvPr>
        </p:nvSpPr>
        <p:spPr>
          <a:xfrm>
            <a:off x="415600" y="1852800"/>
            <a:ext cx="3744000" cy="4239200"/>
          </a:xfrm>
          <a:prstGeom prst="rect">
            <a:avLst/>
          </a:prstGeom>
        </p:spPr>
        <p:txBody>
          <a:bodyPr spcFirstLastPara="1" wrap="square" lIns="91425" tIns="91425" rIns="91425" bIns="91425" anchor="t" anchorCtr="0">
            <a:normAutofit/>
          </a:bodyPr>
          <a:lstStyle>
            <a:lvl1pPr marL="609585" lvl="0" indent="-406390">
              <a:spcBef>
                <a:spcPts val="0"/>
              </a:spcBef>
              <a:spcAft>
                <a:spcPts val="0"/>
              </a:spcAft>
              <a:buSzPts val="1200"/>
              <a:buChar char="●"/>
              <a:defRPr sz="1600"/>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endParaRPr/>
          </a:p>
        </p:txBody>
      </p:sp>
      <p:sp>
        <p:nvSpPr>
          <p:cNvPr id="79" name="Google Shape;79;p19"/>
          <p:cNvSpPr txBox="1">
            <a:spLocks noGrp="1"/>
          </p:cNvSpPr>
          <p:nvPr>
            <p:ph type="sldNum" idx="12"/>
          </p:nvPr>
        </p:nvSpPr>
        <p:spPr>
          <a:xfrm>
            <a:off x="11330665" y="6251679"/>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64463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 point">
    <p:bg>
      <p:bgPr>
        <a:solidFill>
          <a:schemeClr val="accent3"/>
        </a:solidFill>
        <a:effectLst/>
      </p:bgPr>
    </p:bg>
    <p:spTree>
      <p:nvGrpSpPr>
        <p:cNvPr id="1" name="Shape 80"/>
        <p:cNvGrpSpPr/>
        <p:nvPr/>
      </p:nvGrpSpPr>
      <p:grpSpPr>
        <a:xfrm>
          <a:off x="0" y="0"/>
          <a:ext cx="0" cy="0"/>
          <a:chOff x="0" y="0"/>
          <a:chExt cx="0" cy="0"/>
        </a:xfrm>
      </p:grpSpPr>
      <p:sp>
        <p:nvSpPr>
          <p:cNvPr id="81" name="Google Shape;81;p20"/>
          <p:cNvSpPr txBox="1">
            <a:spLocks noGrp="1"/>
          </p:cNvSpPr>
          <p:nvPr>
            <p:ph type="title"/>
          </p:nvPr>
        </p:nvSpPr>
        <p:spPr>
          <a:xfrm>
            <a:off x="653667" y="701800"/>
            <a:ext cx="7491600" cy="54544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lt1"/>
              </a:buClr>
              <a:buSzPts val="5400"/>
              <a:buFont typeface="Playfair Display"/>
              <a:buNone/>
              <a:defRPr sz="7200">
                <a:solidFill>
                  <a:schemeClr val="lt1"/>
                </a:solidFill>
                <a:latin typeface="Playfair Display"/>
                <a:ea typeface="Playfair Display"/>
                <a:cs typeface="Playfair Display"/>
                <a:sym typeface="Playfair Display"/>
              </a:defRPr>
            </a:lvl1pPr>
            <a:lvl2pPr lvl="1">
              <a:spcBef>
                <a:spcPts val="0"/>
              </a:spcBef>
              <a:spcAft>
                <a:spcPts val="0"/>
              </a:spcAft>
              <a:buClr>
                <a:schemeClr val="lt1"/>
              </a:buClr>
              <a:buSzPts val="5400"/>
              <a:buFont typeface="Playfair Display"/>
              <a:buNone/>
              <a:defRPr sz="7200">
                <a:solidFill>
                  <a:schemeClr val="lt1"/>
                </a:solidFill>
                <a:latin typeface="Playfair Display"/>
                <a:ea typeface="Playfair Display"/>
                <a:cs typeface="Playfair Display"/>
                <a:sym typeface="Playfair Display"/>
              </a:defRPr>
            </a:lvl2pPr>
            <a:lvl3pPr lvl="2">
              <a:spcBef>
                <a:spcPts val="0"/>
              </a:spcBef>
              <a:spcAft>
                <a:spcPts val="0"/>
              </a:spcAft>
              <a:buClr>
                <a:schemeClr val="lt1"/>
              </a:buClr>
              <a:buSzPts val="5400"/>
              <a:buFont typeface="Playfair Display"/>
              <a:buNone/>
              <a:defRPr sz="7200">
                <a:solidFill>
                  <a:schemeClr val="lt1"/>
                </a:solidFill>
                <a:latin typeface="Playfair Display"/>
                <a:ea typeface="Playfair Display"/>
                <a:cs typeface="Playfair Display"/>
                <a:sym typeface="Playfair Display"/>
              </a:defRPr>
            </a:lvl3pPr>
            <a:lvl4pPr lvl="3">
              <a:spcBef>
                <a:spcPts val="0"/>
              </a:spcBef>
              <a:spcAft>
                <a:spcPts val="0"/>
              </a:spcAft>
              <a:buClr>
                <a:schemeClr val="lt1"/>
              </a:buClr>
              <a:buSzPts val="5400"/>
              <a:buFont typeface="Playfair Display"/>
              <a:buNone/>
              <a:defRPr sz="7200">
                <a:solidFill>
                  <a:schemeClr val="lt1"/>
                </a:solidFill>
                <a:latin typeface="Playfair Display"/>
                <a:ea typeface="Playfair Display"/>
                <a:cs typeface="Playfair Display"/>
                <a:sym typeface="Playfair Display"/>
              </a:defRPr>
            </a:lvl4pPr>
            <a:lvl5pPr lvl="4">
              <a:spcBef>
                <a:spcPts val="0"/>
              </a:spcBef>
              <a:spcAft>
                <a:spcPts val="0"/>
              </a:spcAft>
              <a:buClr>
                <a:schemeClr val="lt1"/>
              </a:buClr>
              <a:buSzPts val="5400"/>
              <a:buFont typeface="Playfair Display"/>
              <a:buNone/>
              <a:defRPr sz="7200">
                <a:solidFill>
                  <a:schemeClr val="lt1"/>
                </a:solidFill>
                <a:latin typeface="Playfair Display"/>
                <a:ea typeface="Playfair Display"/>
                <a:cs typeface="Playfair Display"/>
                <a:sym typeface="Playfair Display"/>
              </a:defRPr>
            </a:lvl5pPr>
            <a:lvl6pPr lvl="5">
              <a:spcBef>
                <a:spcPts val="0"/>
              </a:spcBef>
              <a:spcAft>
                <a:spcPts val="0"/>
              </a:spcAft>
              <a:buClr>
                <a:schemeClr val="lt1"/>
              </a:buClr>
              <a:buSzPts val="5400"/>
              <a:buFont typeface="Playfair Display"/>
              <a:buNone/>
              <a:defRPr sz="7200">
                <a:solidFill>
                  <a:schemeClr val="lt1"/>
                </a:solidFill>
                <a:latin typeface="Playfair Display"/>
                <a:ea typeface="Playfair Display"/>
                <a:cs typeface="Playfair Display"/>
                <a:sym typeface="Playfair Display"/>
              </a:defRPr>
            </a:lvl6pPr>
            <a:lvl7pPr lvl="6">
              <a:spcBef>
                <a:spcPts val="0"/>
              </a:spcBef>
              <a:spcAft>
                <a:spcPts val="0"/>
              </a:spcAft>
              <a:buClr>
                <a:schemeClr val="lt1"/>
              </a:buClr>
              <a:buSzPts val="5400"/>
              <a:buFont typeface="Playfair Display"/>
              <a:buNone/>
              <a:defRPr sz="7200">
                <a:solidFill>
                  <a:schemeClr val="lt1"/>
                </a:solidFill>
                <a:latin typeface="Playfair Display"/>
                <a:ea typeface="Playfair Display"/>
                <a:cs typeface="Playfair Display"/>
                <a:sym typeface="Playfair Display"/>
              </a:defRPr>
            </a:lvl7pPr>
            <a:lvl8pPr lvl="7">
              <a:spcBef>
                <a:spcPts val="0"/>
              </a:spcBef>
              <a:spcAft>
                <a:spcPts val="0"/>
              </a:spcAft>
              <a:buClr>
                <a:schemeClr val="lt1"/>
              </a:buClr>
              <a:buSzPts val="5400"/>
              <a:buFont typeface="Playfair Display"/>
              <a:buNone/>
              <a:defRPr sz="7200">
                <a:solidFill>
                  <a:schemeClr val="lt1"/>
                </a:solidFill>
                <a:latin typeface="Playfair Display"/>
                <a:ea typeface="Playfair Display"/>
                <a:cs typeface="Playfair Display"/>
                <a:sym typeface="Playfair Display"/>
              </a:defRPr>
            </a:lvl8pPr>
            <a:lvl9pPr lvl="8">
              <a:spcBef>
                <a:spcPts val="0"/>
              </a:spcBef>
              <a:spcAft>
                <a:spcPts val="0"/>
              </a:spcAft>
              <a:buClr>
                <a:schemeClr val="lt1"/>
              </a:buClr>
              <a:buSzPts val="5400"/>
              <a:buFont typeface="Playfair Display"/>
              <a:buNone/>
              <a:defRPr sz="7200">
                <a:solidFill>
                  <a:schemeClr val="lt1"/>
                </a:solidFill>
                <a:latin typeface="Playfair Display"/>
                <a:ea typeface="Playfair Display"/>
                <a:cs typeface="Playfair Display"/>
                <a:sym typeface="Playfair Display"/>
              </a:defRPr>
            </a:lvl9pPr>
          </a:lstStyle>
          <a:p>
            <a:endParaRPr/>
          </a:p>
        </p:txBody>
      </p:sp>
      <p:sp>
        <p:nvSpPr>
          <p:cNvPr id="82" name="Google Shape;82;p20"/>
          <p:cNvSpPr txBox="1">
            <a:spLocks noGrp="1"/>
          </p:cNvSpPr>
          <p:nvPr>
            <p:ph type="sldNum" idx="12"/>
          </p:nvPr>
        </p:nvSpPr>
        <p:spPr>
          <a:xfrm>
            <a:off x="11330665" y="6251679"/>
            <a:ext cx="731600" cy="5248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3710141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83"/>
        <p:cNvGrpSpPr/>
        <p:nvPr/>
      </p:nvGrpSpPr>
      <p:grpSpPr>
        <a:xfrm>
          <a:off x="0" y="0"/>
          <a:ext cx="0" cy="0"/>
          <a:chOff x="0" y="0"/>
          <a:chExt cx="0" cy="0"/>
        </a:xfrm>
      </p:grpSpPr>
      <p:sp>
        <p:nvSpPr>
          <p:cNvPr id="84" name="Google Shape;84;p21"/>
          <p:cNvSpPr/>
          <p:nvPr/>
        </p:nvSpPr>
        <p:spPr>
          <a:xfrm>
            <a:off x="6096000" y="-100"/>
            <a:ext cx="6096000" cy="6858000"/>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cxnSp>
        <p:nvCxnSpPr>
          <p:cNvPr id="85" name="Google Shape;85;p21"/>
          <p:cNvCxnSpPr/>
          <p:nvPr/>
        </p:nvCxnSpPr>
        <p:spPr>
          <a:xfrm>
            <a:off x="6706233" y="5994000"/>
            <a:ext cx="624400" cy="0"/>
          </a:xfrm>
          <a:prstGeom prst="straightConnector1">
            <a:avLst/>
          </a:prstGeom>
          <a:noFill/>
          <a:ln w="19050" cap="flat" cmpd="sng">
            <a:solidFill>
              <a:schemeClr val="dk2"/>
            </a:solidFill>
            <a:prstDash val="solid"/>
            <a:round/>
            <a:headEnd type="none" w="sm" len="sm"/>
            <a:tailEnd type="none" w="sm" len="sm"/>
          </a:ln>
        </p:spPr>
      </p:cxnSp>
      <p:sp>
        <p:nvSpPr>
          <p:cNvPr id="86" name="Google Shape;86;p21"/>
          <p:cNvSpPr txBox="1">
            <a:spLocks noGrp="1"/>
          </p:cNvSpPr>
          <p:nvPr>
            <p:ph type="title"/>
          </p:nvPr>
        </p:nvSpPr>
        <p:spPr>
          <a:xfrm>
            <a:off x="354000" y="1442233"/>
            <a:ext cx="5393600" cy="23816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5600"/>
            </a:lvl1pPr>
            <a:lvl2pPr lvl="1" algn="ctr">
              <a:spcBef>
                <a:spcPts val="0"/>
              </a:spcBef>
              <a:spcAft>
                <a:spcPts val="0"/>
              </a:spcAft>
              <a:buSzPts val="4200"/>
              <a:buNone/>
              <a:defRPr sz="5600"/>
            </a:lvl2pPr>
            <a:lvl3pPr lvl="2" algn="ctr">
              <a:spcBef>
                <a:spcPts val="0"/>
              </a:spcBef>
              <a:spcAft>
                <a:spcPts val="0"/>
              </a:spcAft>
              <a:buSzPts val="4200"/>
              <a:buNone/>
              <a:defRPr sz="5600"/>
            </a:lvl3pPr>
            <a:lvl4pPr lvl="3" algn="ctr">
              <a:spcBef>
                <a:spcPts val="0"/>
              </a:spcBef>
              <a:spcAft>
                <a:spcPts val="0"/>
              </a:spcAft>
              <a:buSzPts val="4200"/>
              <a:buNone/>
              <a:defRPr sz="5600"/>
            </a:lvl4pPr>
            <a:lvl5pPr lvl="4" algn="ctr">
              <a:spcBef>
                <a:spcPts val="0"/>
              </a:spcBef>
              <a:spcAft>
                <a:spcPts val="0"/>
              </a:spcAft>
              <a:buSzPts val="4200"/>
              <a:buNone/>
              <a:defRPr sz="5600"/>
            </a:lvl5pPr>
            <a:lvl6pPr lvl="5" algn="ctr">
              <a:spcBef>
                <a:spcPts val="0"/>
              </a:spcBef>
              <a:spcAft>
                <a:spcPts val="0"/>
              </a:spcAft>
              <a:buSzPts val="4200"/>
              <a:buNone/>
              <a:defRPr sz="5600"/>
            </a:lvl6pPr>
            <a:lvl7pPr lvl="6" algn="ctr">
              <a:spcBef>
                <a:spcPts val="0"/>
              </a:spcBef>
              <a:spcAft>
                <a:spcPts val="0"/>
              </a:spcAft>
              <a:buSzPts val="4200"/>
              <a:buNone/>
              <a:defRPr sz="5600"/>
            </a:lvl7pPr>
            <a:lvl8pPr lvl="7" algn="ctr">
              <a:spcBef>
                <a:spcPts val="0"/>
              </a:spcBef>
              <a:spcAft>
                <a:spcPts val="0"/>
              </a:spcAft>
              <a:buSzPts val="4200"/>
              <a:buNone/>
              <a:defRPr sz="5600"/>
            </a:lvl8pPr>
            <a:lvl9pPr lvl="8" algn="ctr">
              <a:spcBef>
                <a:spcPts val="0"/>
              </a:spcBef>
              <a:spcAft>
                <a:spcPts val="0"/>
              </a:spcAft>
              <a:buSzPts val="4200"/>
              <a:buNone/>
              <a:defRPr sz="5600"/>
            </a:lvl9pPr>
          </a:lstStyle>
          <a:p>
            <a:endParaRPr/>
          </a:p>
        </p:txBody>
      </p:sp>
      <p:sp>
        <p:nvSpPr>
          <p:cNvPr id="87" name="Google Shape;87;p21"/>
          <p:cNvSpPr txBox="1">
            <a:spLocks noGrp="1"/>
          </p:cNvSpPr>
          <p:nvPr>
            <p:ph type="subTitle" idx="1"/>
          </p:nvPr>
        </p:nvSpPr>
        <p:spPr>
          <a:xfrm>
            <a:off x="354000" y="3895201"/>
            <a:ext cx="5393600" cy="17940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800"/>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endParaRPr/>
          </a:p>
        </p:txBody>
      </p:sp>
      <p:sp>
        <p:nvSpPr>
          <p:cNvPr id="88" name="Google Shape;88;p21"/>
          <p:cNvSpPr txBox="1">
            <a:spLocks noGrp="1"/>
          </p:cNvSpPr>
          <p:nvPr>
            <p:ph type="body" idx="2"/>
          </p:nvPr>
        </p:nvSpPr>
        <p:spPr>
          <a:xfrm>
            <a:off x="6586000" y="965600"/>
            <a:ext cx="5116000" cy="4926800"/>
          </a:xfrm>
          <a:prstGeom prst="rect">
            <a:avLst/>
          </a:prstGeom>
        </p:spPr>
        <p:txBody>
          <a:bodyPr spcFirstLastPara="1" wrap="square" lIns="91425" tIns="91425" rIns="91425" bIns="91425" anchor="ctr" anchorCtr="0">
            <a:normAutofit/>
          </a:bodyPr>
          <a:lstStyle>
            <a:lvl1pPr marL="609585" lvl="0" indent="-457189">
              <a:spcBef>
                <a:spcPts val="0"/>
              </a:spcBef>
              <a:spcAft>
                <a:spcPts val="0"/>
              </a:spcAft>
              <a:buSzPts val="1800"/>
              <a:buChar char="●"/>
              <a:defRPr>
                <a:highlight>
                  <a:schemeClr val="lt1"/>
                </a:highlight>
              </a:defRPr>
            </a:lvl1pPr>
            <a:lvl2pPr marL="1219170" lvl="1" indent="-423323">
              <a:spcBef>
                <a:spcPts val="0"/>
              </a:spcBef>
              <a:spcAft>
                <a:spcPts val="0"/>
              </a:spcAft>
              <a:buSzPts val="1400"/>
              <a:buChar char="○"/>
              <a:defRPr>
                <a:highlight>
                  <a:schemeClr val="lt1"/>
                </a:highlight>
              </a:defRPr>
            </a:lvl2pPr>
            <a:lvl3pPr marL="1828754" lvl="2" indent="-423323">
              <a:spcBef>
                <a:spcPts val="0"/>
              </a:spcBef>
              <a:spcAft>
                <a:spcPts val="0"/>
              </a:spcAft>
              <a:buSzPts val="1400"/>
              <a:buChar char="■"/>
              <a:defRPr>
                <a:highlight>
                  <a:schemeClr val="lt1"/>
                </a:highlight>
              </a:defRPr>
            </a:lvl3pPr>
            <a:lvl4pPr marL="2438339" lvl="3" indent="-423323">
              <a:spcBef>
                <a:spcPts val="0"/>
              </a:spcBef>
              <a:spcAft>
                <a:spcPts val="0"/>
              </a:spcAft>
              <a:buSzPts val="1400"/>
              <a:buChar char="●"/>
              <a:defRPr>
                <a:highlight>
                  <a:schemeClr val="lt1"/>
                </a:highlight>
              </a:defRPr>
            </a:lvl4pPr>
            <a:lvl5pPr marL="3047924" lvl="4" indent="-423323">
              <a:spcBef>
                <a:spcPts val="0"/>
              </a:spcBef>
              <a:spcAft>
                <a:spcPts val="0"/>
              </a:spcAft>
              <a:buSzPts val="1400"/>
              <a:buChar char="○"/>
              <a:defRPr>
                <a:highlight>
                  <a:schemeClr val="lt1"/>
                </a:highlight>
              </a:defRPr>
            </a:lvl5pPr>
            <a:lvl6pPr marL="3657509" lvl="5" indent="-423323">
              <a:spcBef>
                <a:spcPts val="0"/>
              </a:spcBef>
              <a:spcAft>
                <a:spcPts val="0"/>
              </a:spcAft>
              <a:buSzPts val="1400"/>
              <a:buChar char="■"/>
              <a:defRPr>
                <a:highlight>
                  <a:schemeClr val="lt1"/>
                </a:highlight>
              </a:defRPr>
            </a:lvl6pPr>
            <a:lvl7pPr marL="4267093" lvl="6" indent="-423323">
              <a:spcBef>
                <a:spcPts val="0"/>
              </a:spcBef>
              <a:spcAft>
                <a:spcPts val="0"/>
              </a:spcAft>
              <a:buSzPts val="1400"/>
              <a:buChar char="●"/>
              <a:defRPr>
                <a:highlight>
                  <a:schemeClr val="lt1"/>
                </a:highlight>
              </a:defRPr>
            </a:lvl7pPr>
            <a:lvl8pPr marL="4876678" lvl="7" indent="-423323">
              <a:spcBef>
                <a:spcPts val="0"/>
              </a:spcBef>
              <a:spcAft>
                <a:spcPts val="0"/>
              </a:spcAft>
              <a:buSzPts val="1400"/>
              <a:buChar char="○"/>
              <a:defRPr>
                <a:highlight>
                  <a:schemeClr val="lt1"/>
                </a:highlight>
              </a:defRPr>
            </a:lvl8pPr>
            <a:lvl9pPr marL="5486263" lvl="8" indent="-423323">
              <a:spcBef>
                <a:spcPts val="0"/>
              </a:spcBef>
              <a:spcAft>
                <a:spcPts val="0"/>
              </a:spcAft>
              <a:buSzPts val="1400"/>
              <a:buChar char="■"/>
              <a:defRPr>
                <a:highlight>
                  <a:schemeClr val="lt1"/>
                </a:highlight>
              </a:defRPr>
            </a:lvl9pPr>
          </a:lstStyle>
          <a:p>
            <a:endParaRPr/>
          </a:p>
        </p:txBody>
      </p:sp>
      <p:sp>
        <p:nvSpPr>
          <p:cNvPr id="89" name="Google Shape;89;p21"/>
          <p:cNvSpPr txBox="1">
            <a:spLocks noGrp="1"/>
          </p:cNvSpPr>
          <p:nvPr>
            <p:ph type="sldNum" idx="12"/>
          </p:nvPr>
        </p:nvSpPr>
        <p:spPr>
          <a:xfrm>
            <a:off x="11330665" y="6251679"/>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19431074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90"/>
        <p:cNvGrpSpPr/>
        <p:nvPr/>
      </p:nvGrpSpPr>
      <p:grpSpPr>
        <a:xfrm>
          <a:off x="0" y="0"/>
          <a:ext cx="0" cy="0"/>
          <a:chOff x="0" y="0"/>
          <a:chExt cx="0" cy="0"/>
        </a:xfrm>
      </p:grpSpPr>
      <p:sp>
        <p:nvSpPr>
          <p:cNvPr id="91" name="Google Shape;91;p22"/>
          <p:cNvSpPr txBox="1">
            <a:spLocks noGrp="1"/>
          </p:cNvSpPr>
          <p:nvPr>
            <p:ph type="body" idx="1"/>
          </p:nvPr>
        </p:nvSpPr>
        <p:spPr>
          <a:xfrm>
            <a:off x="415600" y="5640767"/>
            <a:ext cx="7998400" cy="806800"/>
          </a:xfrm>
          <a:prstGeom prst="rect">
            <a:avLst/>
          </a:prstGeom>
        </p:spPr>
        <p:txBody>
          <a:bodyPr spcFirstLastPara="1" wrap="square" lIns="91425" tIns="91425" rIns="91425" bIns="91425" anchor="ctr" anchorCtr="0">
            <a:normAutofit/>
          </a:bodyPr>
          <a:lstStyle>
            <a:lvl1pPr marL="609585" lvl="0" indent="-304792">
              <a:lnSpc>
                <a:spcPct val="100000"/>
              </a:lnSpc>
              <a:spcBef>
                <a:spcPts val="0"/>
              </a:spcBef>
              <a:spcAft>
                <a:spcPts val="0"/>
              </a:spcAft>
              <a:buSzPts val="1800"/>
              <a:buNone/>
              <a:defRPr>
                <a:highlight>
                  <a:schemeClr val="dk1"/>
                </a:highlight>
              </a:defRPr>
            </a:lvl1pPr>
          </a:lstStyle>
          <a:p>
            <a:endParaRPr/>
          </a:p>
        </p:txBody>
      </p:sp>
      <p:sp>
        <p:nvSpPr>
          <p:cNvPr id="92" name="Google Shape;92;p22"/>
          <p:cNvSpPr txBox="1">
            <a:spLocks noGrp="1"/>
          </p:cNvSpPr>
          <p:nvPr>
            <p:ph type="sldNum" idx="12"/>
          </p:nvPr>
        </p:nvSpPr>
        <p:spPr>
          <a:xfrm>
            <a:off x="11330665" y="6251679"/>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2506884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EF58D-B62B-40BB-83AA-9D07CFC4ED26}"/>
              </a:ext>
            </a:extLst>
          </p:cNvPr>
          <p:cNvSpPr>
            <a:spLocks noGrp="1"/>
          </p:cNvSpPr>
          <p:nvPr>
            <p:ph type="ctrTitle"/>
          </p:nvPr>
        </p:nvSpPr>
        <p:spPr>
          <a:xfrm>
            <a:off x="612648" y="557783"/>
            <a:ext cx="10969752" cy="3130807"/>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66AC06D3-F571-4213-A2A4-6A1915120CED}"/>
              </a:ext>
            </a:extLst>
          </p:cNvPr>
          <p:cNvSpPr>
            <a:spLocks noGrp="1"/>
          </p:cNvSpPr>
          <p:nvPr>
            <p:ph type="subTitle" idx="1"/>
          </p:nvPr>
        </p:nvSpPr>
        <p:spPr>
          <a:xfrm>
            <a:off x="612648" y="3902206"/>
            <a:ext cx="10969752" cy="2240529"/>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75A10580-AD31-4B8F-8448-55A666AC1725}"/>
              </a:ext>
            </a:extLst>
          </p:cNvPr>
          <p:cNvSpPr>
            <a:spLocks noGrp="1"/>
          </p:cNvSpPr>
          <p:nvPr>
            <p:ph type="dt" sz="half" idx="10"/>
          </p:nvPr>
        </p:nvSpPr>
        <p:spPr/>
        <p:txBody>
          <a:bodyPr/>
          <a:lstStyle/>
          <a:p>
            <a:fld id="{79C5A860-F335-4252-AA00-24FB67ED2982}" type="datetime1">
              <a:rPr lang="en-US" smtClean="0"/>
              <a:t>4/9/2026</a:t>
            </a:fld>
            <a:endParaRPr lang="en-US"/>
          </a:p>
        </p:txBody>
      </p:sp>
      <p:sp>
        <p:nvSpPr>
          <p:cNvPr id="5" name="Footer Placeholder 4">
            <a:extLst>
              <a:ext uri="{FF2B5EF4-FFF2-40B4-BE49-F238E27FC236}">
                <a16:creationId xmlns:a16="http://schemas.microsoft.com/office/drawing/2014/main" id="{15EC99C8-515A-4FEA-9CD2-6D0BF46CF6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972AF1B-1868-4C05-B6C3-9EBF29A50AD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24823141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6D384-B2C5-42A4-9774-A931C39BA5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8D736C-5FCC-43BC-B824-A90F2CC5D19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4A3A50-B922-45BE-945D-7ED3EBD83F7C}"/>
              </a:ext>
            </a:extLst>
          </p:cNvPr>
          <p:cNvSpPr>
            <a:spLocks noGrp="1"/>
          </p:cNvSpPr>
          <p:nvPr>
            <p:ph type="dt" sz="half" idx="10"/>
          </p:nvPr>
        </p:nvSpPr>
        <p:spPr/>
        <p:txBody>
          <a:bodyPr/>
          <a:lstStyle/>
          <a:p>
            <a:fld id="{D04BC802-30E3-4658-9CCA-F873646FEC67}" type="datetime1">
              <a:rPr lang="en-US" smtClean="0"/>
              <a:t>4/9/2026</a:t>
            </a:fld>
            <a:endParaRPr lang="en-US"/>
          </a:p>
        </p:txBody>
      </p:sp>
      <p:sp>
        <p:nvSpPr>
          <p:cNvPr id="5" name="Footer Placeholder 4">
            <a:extLst>
              <a:ext uri="{FF2B5EF4-FFF2-40B4-BE49-F238E27FC236}">
                <a16:creationId xmlns:a16="http://schemas.microsoft.com/office/drawing/2014/main" id="{64241F78-20DE-4D53-BB25-79E5C4E1A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643084-C669-4FDF-87D4-F22D36BB827D}"/>
              </a:ext>
            </a:extLst>
          </p:cNvPr>
          <p:cNvSpPr>
            <a:spLocks noGrp="1"/>
          </p:cNvSpPr>
          <p:nvPr>
            <p:ph type="sldNum" sz="quarter" idx="12"/>
          </p:nvPr>
        </p:nvSpPr>
        <p:spPr/>
        <p:txBody>
          <a:bodyPr/>
          <a:lstStyle/>
          <a:p>
            <a:fld id="{1F646F3F-274D-499B-ABBE-824EB4ABDC3D}" type="slidenum">
              <a:rPr lang="en-US" smtClean="0"/>
              <a:t>‹#›</a:t>
            </a:fld>
            <a:endParaRPr lang="en-US"/>
          </a:p>
        </p:txBody>
      </p:sp>
    </p:spTree>
    <p:extLst>
      <p:ext uri="{BB962C8B-B14F-4D97-AF65-F5344CB8AC3E}">
        <p14:creationId xmlns:p14="http://schemas.microsoft.com/office/powerpoint/2010/main" val="523612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theme" Target="../theme/theme3.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1pPr>
            <a:lvl2pPr lvl="1">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2pPr>
            <a:lvl3pPr lvl="2">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3pPr>
            <a:lvl4pPr lvl="3">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4pPr>
            <a:lvl5pPr lvl="4">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5pPr>
            <a:lvl6pPr lvl="5">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6pPr>
            <a:lvl7pPr lvl="6">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7pPr>
            <a:lvl8pPr lvl="7">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8pPr>
            <a:lvl9pPr lvl="8">
              <a:spcBef>
                <a:spcPts val="0"/>
              </a:spcBef>
              <a:spcAft>
                <a:spcPts val="0"/>
              </a:spcAft>
              <a:buClr>
                <a:schemeClr val="dk2"/>
              </a:buClr>
              <a:buSzPts val="3000"/>
              <a:buFont typeface="Oswald"/>
              <a:buNone/>
              <a:defRPr sz="3000">
                <a:solidFill>
                  <a:schemeClr val="dk2"/>
                </a:solidFill>
                <a:highlight>
                  <a:schemeClr val="dk1"/>
                </a:highlight>
                <a:latin typeface="Oswald"/>
                <a:ea typeface="Oswald"/>
                <a:cs typeface="Oswald"/>
                <a:sym typeface="Oswald"/>
              </a:defRPr>
            </a:lvl9pPr>
          </a:lstStyle>
          <a:p>
            <a:endParaRPr/>
          </a:p>
        </p:txBody>
      </p:sp>
      <p:sp>
        <p:nvSpPr>
          <p:cNvPr id="52" name="Google Shape;52;p13"/>
          <p:cNvSpPr txBox="1">
            <a:spLocks noGrp="1"/>
          </p:cNvSpPr>
          <p:nvPr>
            <p:ph type="body" idx="1"/>
          </p:nvPr>
        </p:nvSpPr>
        <p:spPr>
          <a:xfrm>
            <a:off x="415600" y="1645433"/>
            <a:ext cx="11360800" cy="444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Font typeface="Playfair Display"/>
              <a:buChar char="●"/>
              <a:defRPr sz="1800">
                <a:solidFill>
                  <a:schemeClr val="dk2"/>
                </a:solidFill>
                <a:latin typeface="Playfair Display"/>
                <a:ea typeface="Playfair Display"/>
                <a:cs typeface="Playfair Display"/>
                <a:sym typeface="Playfair Display"/>
              </a:defRPr>
            </a:lvl1pPr>
            <a:lvl2pPr marL="914400" lvl="1" indent="-3175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2pPr>
            <a:lvl3pPr marL="1371600" lvl="2" indent="-3175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3pPr>
            <a:lvl4pPr marL="1828800" lvl="3" indent="-3175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4pPr>
            <a:lvl5pPr marL="2286000" lvl="4" indent="-3175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5pPr>
            <a:lvl6pPr marL="2743200" lvl="5" indent="-3175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6pPr>
            <a:lvl7pPr marL="3200400" lvl="6" indent="-3175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7pPr>
            <a:lvl8pPr marL="3657600" lvl="7" indent="-3175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8pPr>
            <a:lvl9pPr marL="4114800" lvl="8" indent="-317500">
              <a:lnSpc>
                <a:spcPct val="115000"/>
              </a:lnSpc>
              <a:spcBef>
                <a:spcPts val="0"/>
              </a:spcBef>
              <a:spcAft>
                <a:spcPts val="0"/>
              </a:spcAft>
              <a:buClr>
                <a:schemeClr val="dk2"/>
              </a:buClr>
              <a:buSzPts val="1400"/>
              <a:buFont typeface="Playfair Display"/>
              <a:buChar char="■"/>
              <a:defRPr>
                <a:solidFill>
                  <a:schemeClr val="dk2"/>
                </a:solidFill>
                <a:latin typeface="Playfair Display"/>
                <a:ea typeface="Playfair Display"/>
                <a:cs typeface="Playfair Display"/>
                <a:sym typeface="Playfair Display"/>
              </a:defRPr>
            </a:lvl9pPr>
          </a:lstStyle>
          <a:p>
            <a:endParaRPr/>
          </a:p>
        </p:txBody>
      </p:sp>
      <p:sp>
        <p:nvSpPr>
          <p:cNvPr id="53" name="Google Shape;53;p13"/>
          <p:cNvSpPr txBox="1">
            <a:spLocks noGrp="1"/>
          </p:cNvSpPr>
          <p:nvPr>
            <p:ph type="sldNum" idx="12"/>
          </p:nvPr>
        </p:nvSpPr>
        <p:spPr>
          <a:xfrm>
            <a:off x="11330665" y="6251679"/>
            <a:ext cx="731600" cy="524800"/>
          </a:xfrm>
          <a:prstGeom prst="rect">
            <a:avLst/>
          </a:prstGeom>
          <a:noFill/>
          <a:ln>
            <a:noFill/>
          </a:ln>
        </p:spPr>
        <p:txBody>
          <a:bodyPr spcFirstLastPara="1" wrap="square" lIns="91425" tIns="91425" rIns="91425" bIns="91425" anchor="ctr" anchorCtr="0">
            <a:normAutofit/>
          </a:bodyPr>
          <a:lstStyle>
            <a:lvl1pPr lvl="0" algn="r">
              <a:buNone/>
              <a:defRPr sz="1333">
                <a:solidFill>
                  <a:schemeClr val="dk2"/>
                </a:solidFill>
                <a:latin typeface="Playfair Display"/>
                <a:ea typeface="Playfair Display"/>
                <a:cs typeface="Playfair Display"/>
                <a:sym typeface="Playfair Display"/>
              </a:defRPr>
            </a:lvl1pPr>
            <a:lvl2pPr lvl="1" algn="r">
              <a:buNone/>
              <a:defRPr sz="1333">
                <a:solidFill>
                  <a:schemeClr val="dk2"/>
                </a:solidFill>
                <a:latin typeface="Playfair Display"/>
                <a:ea typeface="Playfair Display"/>
                <a:cs typeface="Playfair Display"/>
                <a:sym typeface="Playfair Display"/>
              </a:defRPr>
            </a:lvl2pPr>
            <a:lvl3pPr lvl="2" algn="r">
              <a:buNone/>
              <a:defRPr sz="1333">
                <a:solidFill>
                  <a:schemeClr val="dk2"/>
                </a:solidFill>
                <a:latin typeface="Playfair Display"/>
                <a:ea typeface="Playfair Display"/>
                <a:cs typeface="Playfair Display"/>
                <a:sym typeface="Playfair Display"/>
              </a:defRPr>
            </a:lvl3pPr>
            <a:lvl4pPr lvl="3" algn="r">
              <a:buNone/>
              <a:defRPr sz="1333">
                <a:solidFill>
                  <a:schemeClr val="dk2"/>
                </a:solidFill>
                <a:latin typeface="Playfair Display"/>
                <a:ea typeface="Playfair Display"/>
                <a:cs typeface="Playfair Display"/>
                <a:sym typeface="Playfair Display"/>
              </a:defRPr>
            </a:lvl4pPr>
            <a:lvl5pPr lvl="4" algn="r">
              <a:buNone/>
              <a:defRPr sz="1333">
                <a:solidFill>
                  <a:schemeClr val="dk2"/>
                </a:solidFill>
                <a:latin typeface="Playfair Display"/>
                <a:ea typeface="Playfair Display"/>
                <a:cs typeface="Playfair Display"/>
                <a:sym typeface="Playfair Display"/>
              </a:defRPr>
            </a:lvl5pPr>
            <a:lvl6pPr lvl="5" algn="r">
              <a:buNone/>
              <a:defRPr sz="1333">
                <a:solidFill>
                  <a:schemeClr val="dk2"/>
                </a:solidFill>
                <a:latin typeface="Playfair Display"/>
                <a:ea typeface="Playfair Display"/>
                <a:cs typeface="Playfair Display"/>
                <a:sym typeface="Playfair Display"/>
              </a:defRPr>
            </a:lvl6pPr>
            <a:lvl7pPr lvl="6" algn="r">
              <a:buNone/>
              <a:defRPr sz="1333">
                <a:solidFill>
                  <a:schemeClr val="dk2"/>
                </a:solidFill>
                <a:latin typeface="Playfair Display"/>
                <a:ea typeface="Playfair Display"/>
                <a:cs typeface="Playfair Display"/>
                <a:sym typeface="Playfair Display"/>
              </a:defRPr>
            </a:lvl7pPr>
            <a:lvl8pPr lvl="7" algn="r">
              <a:buNone/>
              <a:defRPr sz="1333">
                <a:solidFill>
                  <a:schemeClr val="dk2"/>
                </a:solidFill>
                <a:latin typeface="Playfair Display"/>
                <a:ea typeface="Playfair Display"/>
                <a:cs typeface="Playfair Display"/>
                <a:sym typeface="Playfair Display"/>
              </a:defRPr>
            </a:lvl8pPr>
            <a:lvl9pPr lvl="8" algn="r">
              <a:buNone/>
              <a:defRPr sz="1333">
                <a:solidFill>
                  <a:schemeClr val="dk2"/>
                </a:solidFill>
                <a:latin typeface="Playfair Display"/>
                <a:ea typeface="Playfair Display"/>
                <a:cs typeface="Playfair Display"/>
                <a:sym typeface="Playfair Display"/>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63010645"/>
      </p:ext>
    </p:extLst>
  </p:cSld>
  <p:clrMap bg1="lt1" tx1="dk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2E603F-28B7-4831-BF23-65FBAB13D5FB}"/>
              </a:ext>
            </a:extLst>
          </p:cNvPr>
          <p:cNvSpPr/>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Shape 7">
            <a:extLst>
              <a:ext uri="{FF2B5EF4-FFF2-40B4-BE49-F238E27FC236}">
                <a16:creationId xmlns:a16="http://schemas.microsoft.com/office/drawing/2014/main" id="{4D39700F-2B10-4402-A7DD-06EE2245880D}"/>
              </a:ext>
              <a:ext uri="{C183D7F6-B498-43B3-948B-1728B52AA6E4}">
                <adec:decorative xmlns:adec="http://schemas.microsoft.com/office/drawing/2017/decorative" val="1"/>
              </a:ext>
            </a:extLst>
          </p:cNvPr>
          <p:cNvSpPr/>
          <p:nvPr/>
        </p:nvSpPr>
        <p:spPr>
          <a:xfrm>
            <a:off x="-1" y="232968"/>
            <a:ext cx="9560477" cy="6625032"/>
          </a:xfrm>
          <a:custGeom>
            <a:avLst/>
            <a:gdLst>
              <a:gd name="connsiteX0" fmla="*/ 8831314 w 9263816"/>
              <a:gd name="connsiteY0" fmla="*/ 5943878 h 6858000"/>
              <a:gd name="connsiteX1" fmla="*/ 9179783 w 9263816"/>
              <a:gd name="connsiteY1" fmla="*/ 6086141 h 6858000"/>
              <a:gd name="connsiteX2" fmla="*/ 9260887 w 9263816"/>
              <a:gd name="connsiteY2" fmla="*/ 6279156 h 6858000"/>
              <a:gd name="connsiteX3" fmla="*/ 8925621 w 9263816"/>
              <a:gd name="connsiteY3" fmla="*/ 6708712 h 6858000"/>
              <a:gd name="connsiteX4" fmla="*/ 8496050 w 9263816"/>
              <a:gd name="connsiteY4" fmla="*/ 6373449 h 6858000"/>
              <a:gd name="connsiteX5" fmla="*/ 8831314 w 9263816"/>
              <a:gd name="connsiteY5" fmla="*/ 5943878 h 6858000"/>
              <a:gd name="connsiteX6" fmla="*/ 7397485 w 9263816"/>
              <a:gd name="connsiteY6" fmla="*/ 5931706 h 6858000"/>
              <a:gd name="connsiteX7" fmla="*/ 7917779 w 9263816"/>
              <a:gd name="connsiteY7" fmla="*/ 6191864 h 6858000"/>
              <a:gd name="connsiteX8" fmla="*/ 8013467 w 9263816"/>
              <a:gd name="connsiteY8" fmla="*/ 6375784 h 6858000"/>
              <a:gd name="connsiteX9" fmla="*/ 8021879 w 9263816"/>
              <a:gd name="connsiteY9" fmla="*/ 6753751 h 6858000"/>
              <a:gd name="connsiteX10" fmla="*/ 7981316 w 9263816"/>
              <a:gd name="connsiteY10" fmla="*/ 6858000 h 6858000"/>
              <a:gd name="connsiteX11" fmla="*/ 6819486 w 9263816"/>
              <a:gd name="connsiteY11" fmla="*/ 6858000 h 6858000"/>
              <a:gd name="connsiteX12" fmla="*/ 6785199 w 9263816"/>
              <a:gd name="connsiteY12" fmla="*/ 6781101 h 6858000"/>
              <a:gd name="connsiteX13" fmla="*/ 7196747 w 9263816"/>
              <a:gd name="connsiteY13" fmla="*/ 5964309 h 6858000"/>
              <a:gd name="connsiteX14" fmla="*/ 7397485 w 9263816"/>
              <a:gd name="connsiteY14" fmla="*/ 5931706 h 6858000"/>
              <a:gd name="connsiteX15" fmla="*/ 1505570 w 9263816"/>
              <a:gd name="connsiteY15" fmla="*/ 227178 h 6858000"/>
              <a:gd name="connsiteX16" fmla="*/ 2026489 w 9263816"/>
              <a:gd name="connsiteY16" fmla="*/ 392370 h 6858000"/>
              <a:gd name="connsiteX17" fmla="*/ 2444553 w 9263816"/>
              <a:gd name="connsiteY17" fmla="*/ 1654853 h 6858000"/>
              <a:gd name="connsiteX18" fmla="*/ 3183153 w 9263816"/>
              <a:gd name="connsiteY18" fmla="*/ 2116208 h 6858000"/>
              <a:gd name="connsiteX19" fmla="*/ 4288384 w 9263816"/>
              <a:gd name="connsiteY19" fmla="*/ 1291908 h 6858000"/>
              <a:gd name="connsiteX20" fmla="*/ 5472602 w 9263816"/>
              <a:gd name="connsiteY20" fmla="*/ 1697818 h 6858000"/>
              <a:gd name="connsiteX21" fmla="*/ 5844697 w 9263816"/>
              <a:gd name="connsiteY21" fmla="*/ 3444791 h 6858000"/>
              <a:gd name="connsiteX22" fmla="*/ 6715674 w 9263816"/>
              <a:gd name="connsiteY22" fmla="*/ 4065208 h 6858000"/>
              <a:gd name="connsiteX23" fmla="*/ 8130429 w 9263816"/>
              <a:gd name="connsiteY23" fmla="*/ 4101787 h 6858000"/>
              <a:gd name="connsiteX24" fmla="*/ 8624630 w 9263816"/>
              <a:gd name="connsiteY24" fmla="*/ 4686202 h 6858000"/>
              <a:gd name="connsiteX25" fmla="*/ 8623843 w 9263816"/>
              <a:gd name="connsiteY25" fmla="*/ 4685749 h 6858000"/>
              <a:gd name="connsiteX26" fmla="*/ 8646859 w 9263816"/>
              <a:gd name="connsiteY26" fmla="*/ 4835156 h 6858000"/>
              <a:gd name="connsiteX27" fmla="*/ 8079403 w 9263816"/>
              <a:gd name="connsiteY27" fmla="*/ 5661624 h 6858000"/>
              <a:gd name="connsiteX28" fmla="*/ 6833105 w 9263816"/>
              <a:gd name="connsiteY28" fmla="*/ 5397208 h 6858000"/>
              <a:gd name="connsiteX29" fmla="*/ 5900832 w 9263816"/>
              <a:gd name="connsiteY29" fmla="*/ 5944462 h 6858000"/>
              <a:gd name="connsiteX30" fmla="*/ 6067212 w 9263816"/>
              <a:gd name="connsiteY30" fmla="*/ 6811916 h 6858000"/>
              <a:gd name="connsiteX31" fmla="*/ 6089565 w 9263816"/>
              <a:gd name="connsiteY31" fmla="*/ 6858000 h 6858000"/>
              <a:gd name="connsiteX32" fmla="*/ 0 w 9263816"/>
              <a:gd name="connsiteY32" fmla="*/ 6858000 h 6858000"/>
              <a:gd name="connsiteX33" fmla="*/ 0 w 9263816"/>
              <a:gd name="connsiteY33" fmla="*/ 2181377 h 6858000"/>
              <a:gd name="connsiteX34" fmla="*/ 73069 w 9263816"/>
              <a:gd name="connsiteY34" fmla="*/ 2215839 h 6858000"/>
              <a:gd name="connsiteX35" fmla="*/ 335445 w 9263816"/>
              <a:gd name="connsiteY35" fmla="*/ 2237140 h 6858000"/>
              <a:gd name="connsiteX36" fmla="*/ 752878 w 9263816"/>
              <a:gd name="connsiteY36" fmla="*/ 1445285 h 6858000"/>
              <a:gd name="connsiteX37" fmla="*/ 1202551 w 9263816"/>
              <a:gd name="connsiteY37" fmla="*/ 314229 h 6858000"/>
              <a:gd name="connsiteX38" fmla="*/ 1505570 w 9263816"/>
              <a:gd name="connsiteY38" fmla="*/ 227178 h 6858000"/>
              <a:gd name="connsiteX39" fmla="*/ 3142509 w 9263816"/>
              <a:gd name="connsiteY39" fmla="*/ 68854 h 6858000"/>
              <a:gd name="connsiteX40" fmla="*/ 3490978 w 9263816"/>
              <a:gd name="connsiteY40" fmla="*/ 211117 h 6858000"/>
              <a:gd name="connsiteX41" fmla="*/ 3572083 w 9263816"/>
              <a:gd name="connsiteY41" fmla="*/ 404131 h 6858000"/>
              <a:gd name="connsiteX42" fmla="*/ 3236814 w 9263816"/>
              <a:gd name="connsiteY42" fmla="*/ 833688 h 6858000"/>
              <a:gd name="connsiteX43" fmla="*/ 2807245 w 9263816"/>
              <a:gd name="connsiteY43" fmla="*/ 498425 h 6858000"/>
              <a:gd name="connsiteX44" fmla="*/ 3142509 w 9263816"/>
              <a:gd name="connsiteY44" fmla="*/ 68854 h 6858000"/>
              <a:gd name="connsiteX45" fmla="*/ 0 w 9263816"/>
              <a:gd name="connsiteY45" fmla="*/ 0 h 6858000"/>
              <a:gd name="connsiteX46" fmla="*/ 39858 w 9263816"/>
              <a:gd name="connsiteY46" fmla="*/ 0 h 6858000"/>
              <a:gd name="connsiteX47" fmla="*/ 65022 w 9263816"/>
              <a:gd name="connsiteY47" fmla="*/ 5834 h 6858000"/>
              <a:gd name="connsiteX48" fmla="*/ 389258 w 9263816"/>
              <a:gd name="connsiteY48" fmla="*/ 235630 h 6858000"/>
              <a:gd name="connsiteX49" fmla="*/ 485484 w 9263816"/>
              <a:gd name="connsiteY49" fmla="*/ 420070 h 6858000"/>
              <a:gd name="connsiteX50" fmla="*/ 74229 w 9263816"/>
              <a:gd name="connsiteY50" fmla="*/ 1237955 h 6858000"/>
              <a:gd name="connsiteX51" fmla="*/ 0 w 9263816"/>
              <a:gd name="connsiteY51" fmla="*/ 12544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9263816" h="6858000">
                <a:moveTo>
                  <a:pt x="8831314" y="5943878"/>
                </a:moveTo>
                <a:cubicBezTo>
                  <a:pt x="8964281" y="5927490"/>
                  <a:pt x="9096260" y="5981362"/>
                  <a:pt x="9179783" y="6086141"/>
                </a:cubicBezTo>
                <a:cubicBezTo>
                  <a:pt x="9224074" y="6141769"/>
                  <a:pt x="9252211" y="6208560"/>
                  <a:pt x="9260887" y="6279156"/>
                </a:cubicBezTo>
                <a:cubicBezTo>
                  <a:pt x="9286897" y="6490362"/>
                  <a:pt x="9136845" y="6682672"/>
                  <a:pt x="8925621" y="6708712"/>
                </a:cubicBezTo>
                <a:cubicBezTo>
                  <a:pt x="8714398" y="6734766"/>
                  <a:pt x="8522062" y="6584655"/>
                  <a:pt x="8496050" y="6373449"/>
                </a:cubicBezTo>
                <a:cubicBezTo>
                  <a:pt x="8470038" y="6162229"/>
                  <a:pt x="8620090" y="5969920"/>
                  <a:pt x="8831314" y="5943878"/>
                </a:cubicBezTo>
                <a:close/>
                <a:moveTo>
                  <a:pt x="7397485" y="5931706"/>
                </a:moveTo>
                <a:cubicBezTo>
                  <a:pt x="7598431" y="5931157"/>
                  <a:pt x="7792965" y="6024548"/>
                  <a:pt x="7917779" y="6191864"/>
                </a:cubicBezTo>
                <a:cubicBezTo>
                  <a:pt x="7959204" y="6247714"/>
                  <a:pt x="7991530" y="6309792"/>
                  <a:pt x="8013467" y="6375784"/>
                </a:cubicBezTo>
                <a:cubicBezTo>
                  <a:pt x="8055425" y="6502973"/>
                  <a:pt x="8055748" y="6633888"/>
                  <a:pt x="8021879" y="6753751"/>
                </a:cubicBezTo>
                <a:lnTo>
                  <a:pt x="7981316" y="6858000"/>
                </a:lnTo>
                <a:lnTo>
                  <a:pt x="6819486" y="6858000"/>
                </a:lnTo>
                <a:lnTo>
                  <a:pt x="6785199" y="6781101"/>
                </a:lnTo>
                <a:cubicBezTo>
                  <a:pt x="6673307" y="6441922"/>
                  <a:pt x="6857485" y="6076251"/>
                  <a:pt x="7196747" y="5964309"/>
                </a:cubicBezTo>
                <a:cubicBezTo>
                  <a:pt x="7262809" y="5942509"/>
                  <a:pt x="7330503" y="5931889"/>
                  <a:pt x="7397485" y="5931706"/>
                </a:cubicBezTo>
                <a:close/>
                <a:moveTo>
                  <a:pt x="1505570" y="227178"/>
                </a:moveTo>
                <a:cubicBezTo>
                  <a:pt x="1691018" y="218628"/>
                  <a:pt x="1889853" y="275403"/>
                  <a:pt x="2026489" y="392370"/>
                </a:cubicBezTo>
                <a:cubicBezTo>
                  <a:pt x="2369898" y="685965"/>
                  <a:pt x="2078266" y="1147857"/>
                  <a:pt x="2444553" y="1654853"/>
                </a:cubicBezTo>
                <a:cubicBezTo>
                  <a:pt x="2492906" y="1721679"/>
                  <a:pt x="2800482" y="2144546"/>
                  <a:pt x="3183153" y="2116208"/>
                </a:cubicBezTo>
                <a:cubicBezTo>
                  <a:pt x="3673561" y="2080541"/>
                  <a:pt x="3723222" y="1441614"/>
                  <a:pt x="4288384" y="1291908"/>
                </a:cubicBezTo>
                <a:cubicBezTo>
                  <a:pt x="4689065" y="1185875"/>
                  <a:pt x="5207943" y="1366633"/>
                  <a:pt x="5472602" y="1697818"/>
                </a:cubicBezTo>
                <a:cubicBezTo>
                  <a:pt x="5891294" y="2221754"/>
                  <a:pt x="5408012" y="2790179"/>
                  <a:pt x="5844697" y="3444791"/>
                </a:cubicBezTo>
                <a:cubicBezTo>
                  <a:pt x="6149900" y="3902467"/>
                  <a:pt x="6672672" y="4053594"/>
                  <a:pt x="6715674" y="4065208"/>
                </a:cubicBezTo>
                <a:cubicBezTo>
                  <a:pt x="7326423" y="4232519"/>
                  <a:pt x="7677158" y="3817020"/>
                  <a:pt x="8130429" y="4101787"/>
                </a:cubicBezTo>
                <a:cubicBezTo>
                  <a:pt x="8226340" y="4161985"/>
                  <a:pt x="8536372" y="4356819"/>
                  <a:pt x="8624630" y="4686202"/>
                </a:cubicBezTo>
                <a:lnTo>
                  <a:pt x="8623843" y="4685749"/>
                </a:lnTo>
                <a:cubicBezTo>
                  <a:pt x="8636924" y="4734567"/>
                  <a:pt x="8644635" y="4784678"/>
                  <a:pt x="8646859" y="4835156"/>
                </a:cubicBezTo>
                <a:cubicBezTo>
                  <a:pt x="8662596" y="5196604"/>
                  <a:pt x="8398383" y="5562326"/>
                  <a:pt x="8079403" y="5661624"/>
                </a:cubicBezTo>
                <a:cubicBezTo>
                  <a:pt x="7649807" y="5795217"/>
                  <a:pt x="7430996" y="5350293"/>
                  <a:pt x="6833105" y="5397208"/>
                </a:cubicBezTo>
                <a:cubicBezTo>
                  <a:pt x="6519033" y="5421527"/>
                  <a:pt x="6056658" y="5595550"/>
                  <a:pt x="5900832" y="5944462"/>
                </a:cubicBezTo>
                <a:cubicBezTo>
                  <a:pt x="5770548" y="6236600"/>
                  <a:pt x="5916359" y="6515160"/>
                  <a:pt x="6067212" y="6811916"/>
                </a:cubicBezTo>
                <a:lnTo>
                  <a:pt x="6089565" y="6858000"/>
                </a:lnTo>
                <a:lnTo>
                  <a:pt x="0" y="6858000"/>
                </a:lnTo>
                <a:lnTo>
                  <a:pt x="0" y="2181377"/>
                </a:lnTo>
                <a:lnTo>
                  <a:pt x="73069" y="2215839"/>
                </a:lnTo>
                <a:cubicBezTo>
                  <a:pt x="165116" y="2251829"/>
                  <a:pt x="254486" y="2263171"/>
                  <a:pt x="335445" y="2237140"/>
                </a:cubicBezTo>
                <a:cubicBezTo>
                  <a:pt x="594718" y="2153707"/>
                  <a:pt x="688441" y="1733807"/>
                  <a:pt x="752878" y="1445285"/>
                </a:cubicBezTo>
                <a:cubicBezTo>
                  <a:pt x="925059" y="674068"/>
                  <a:pt x="975076" y="456292"/>
                  <a:pt x="1202551" y="314229"/>
                </a:cubicBezTo>
                <a:cubicBezTo>
                  <a:pt x="1287853" y="260956"/>
                  <a:pt x="1394302" y="232308"/>
                  <a:pt x="1505570" y="227178"/>
                </a:cubicBezTo>
                <a:close/>
                <a:moveTo>
                  <a:pt x="3142509" y="68854"/>
                </a:moveTo>
                <a:cubicBezTo>
                  <a:pt x="3275474" y="52467"/>
                  <a:pt x="3407455" y="106339"/>
                  <a:pt x="3490978" y="211117"/>
                </a:cubicBezTo>
                <a:cubicBezTo>
                  <a:pt x="3535271" y="266744"/>
                  <a:pt x="3563404" y="333535"/>
                  <a:pt x="3572083" y="404131"/>
                </a:cubicBezTo>
                <a:cubicBezTo>
                  <a:pt x="3598092" y="615337"/>
                  <a:pt x="3448040" y="807648"/>
                  <a:pt x="3236814" y="833688"/>
                </a:cubicBezTo>
                <a:cubicBezTo>
                  <a:pt x="3025594" y="859741"/>
                  <a:pt x="2833255" y="709631"/>
                  <a:pt x="2807245" y="498425"/>
                </a:cubicBezTo>
                <a:cubicBezTo>
                  <a:pt x="2781232" y="287207"/>
                  <a:pt x="2931283" y="94896"/>
                  <a:pt x="3142509" y="68854"/>
                </a:cubicBezTo>
                <a:close/>
                <a:moveTo>
                  <a:pt x="0" y="0"/>
                </a:moveTo>
                <a:lnTo>
                  <a:pt x="39858" y="0"/>
                </a:lnTo>
                <a:lnTo>
                  <a:pt x="65022" y="5834"/>
                </a:lnTo>
                <a:cubicBezTo>
                  <a:pt x="191545" y="45606"/>
                  <a:pt x="305874" y="124173"/>
                  <a:pt x="389258" y="235630"/>
                </a:cubicBezTo>
                <a:cubicBezTo>
                  <a:pt x="430983" y="291600"/>
                  <a:pt x="463360" y="353876"/>
                  <a:pt x="485484" y="420070"/>
                </a:cubicBezTo>
                <a:cubicBezTo>
                  <a:pt x="597711" y="759508"/>
                  <a:pt x="413661" y="1125662"/>
                  <a:pt x="74229" y="1237955"/>
                </a:cubicBezTo>
                <a:lnTo>
                  <a:pt x="0" y="1254477"/>
                </a:lnTo>
                <a:close/>
              </a:path>
            </a:pathLst>
          </a:custGeom>
          <a:solidFill>
            <a:schemeClr val="bg1"/>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B760C036-BBCE-4F9E-AD56-DD36D4407B25}"/>
              </a:ext>
            </a:extLst>
          </p:cNvPr>
          <p:cNvSpPr>
            <a:spLocks noGrp="1"/>
          </p:cNvSpPr>
          <p:nvPr>
            <p:ph type="title"/>
          </p:nvPr>
        </p:nvSpPr>
        <p:spPr>
          <a:xfrm>
            <a:off x="609600" y="557784"/>
            <a:ext cx="10972800" cy="13255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3A5D7EC-1E6A-473F-B5A4-18CDFB6CF95A}"/>
              </a:ext>
            </a:extLst>
          </p:cNvPr>
          <p:cNvSpPr>
            <a:spLocks noGrp="1"/>
          </p:cNvSpPr>
          <p:nvPr>
            <p:ph type="body" idx="1"/>
          </p:nvPr>
        </p:nvSpPr>
        <p:spPr>
          <a:xfrm>
            <a:off x="609600" y="2106204"/>
            <a:ext cx="10972800" cy="403653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F9981C7-34D5-49A4-949D-715FD4BD8FE0}"/>
              </a:ext>
            </a:extLst>
          </p:cNvPr>
          <p:cNvSpPr>
            <a:spLocks noGrp="1"/>
          </p:cNvSpPr>
          <p:nvPr>
            <p:ph type="dt" sz="half" idx="2"/>
          </p:nvPr>
        </p:nvSpPr>
        <p:spPr>
          <a:xfrm>
            <a:off x="609600" y="6356350"/>
            <a:ext cx="2743200" cy="365125"/>
          </a:xfrm>
          <a:prstGeom prst="rect">
            <a:avLst/>
          </a:prstGeom>
        </p:spPr>
        <p:txBody>
          <a:bodyPr vert="horz" lIns="91440" tIns="45720" rIns="91440" bIns="45720" rtlCol="0" anchor="ctr"/>
          <a:lstStyle>
            <a:lvl1pPr algn="l">
              <a:defRPr lang="en-US" sz="800" kern="1200" cap="all" spc="200" smtClean="0">
                <a:solidFill>
                  <a:schemeClr val="tx1"/>
                </a:solidFill>
                <a:latin typeface="+mn-lt"/>
                <a:ea typeface="+mn-ea"/>
                <a:cs typeface="Segoe UI Semilight" panose="020B0402040204020203" pitchFamily="34" charset="0"/>
              </a:defRPr>
            </a:lvl1pPr>
          </a:lstStyle>
          <a:p>
            <a:fld id="{F481A142-DA77-4A5F-AD1F-14E6C18F0F5F}" type="datetime1">
              <a:rPr lang="en-US" smtClean="0"/>
              <a:t>4/9/2026</a:t>
            </a:fld>
            <a:endParaRPr lang="en-US" dirty="0"/>
          </a:p>
        </p:txBody>
      </p:sp>
      <p:sp>
        <p:nvSpPr>
          <p:cNvPr id="5" name="Footer Placeholder 4">
            <a:extLst>
              <a:ext uri="{FF2B5EF4-FFF2-40B4-BE49-F238E27FC236}">
                <a16:creationId xmlns:a16="http://schemas.microsoft.com/office/drawing/2014/main" id="{FA85CE6E-733D-4C60-B40B-C7C10CB5AF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en-US" sz="800" kern="1200" cap="all" spc="200" dirty="0">
                <a:solidFill>
                  <a:schemeClr val="tx1"/>
                </a:solidFill>
                <a:latin typeface="+mn-lt"/>
                <a:ea typeface="+mn-ea"/>
                <a:cs typeface="Segoe UI Semilight" panose="020B0402040204020203" pitchFamily="34" charset="0"/>
              </a:defRPr>
            </a:lvl1pPr>
          </a:lstStyle>
          <a:p>
            <a:endParaRPr lang="en-US" dirty="0"/>
          </a:p>
        </p:txBody>
      </p:sp>
      <p:sp>
        <p:nvSpPr>
          <p:cNvPr id="6" name="Slide Number Placeholder 5">
            <a:extLst>
              <a:ext uri="{FF2B5EF4-FFF2-40B4-BE49-F238E27FC236}">
                <a16:creationId xmlns:a16="http://schemas.microsoft.com/office/drawing/2014/main" id="{92D80D8B-7909-4114-8EBA-C3086DC62B08}"/>
              </a:ext>
            </a:extLst>
          </p:cNvPr>
          <p:cNvSpPr>
            <a:spLocks noGrp="1"/>
          </p:cNvSpPr>
          <p:nvPr>
            <p:ph type="sldNum" sz="quarter" idx="4"/>
          </p:nvPr>
        </p:nvSpPr>
        <p:spPr>
          <a:xfrm>
            <a:off x="10134600" y="6356350"/>
            <a:ext cx="1447800" cy="365125"/>
          </a:xfrm>
          <a:prstGeom prst="rect">
            <a:avLst/>
          </a:prstGeom>
        </p:spPr>
        <p:txBody>
          <a:bodyPr vert="horz" lIns="91440" tIns="45720" rIns="91440" bIns="45720" rtlCol="0" anchor="ctr"/>
          <a:lstStyle>
            <a:lvl1pPr algn="r">
              <a:defRPr lang="en-US" sz="800" kern="1200" cap="all" spc="200" smtClean="0">
                <a:solidFill>
                  <a:schemeClr val="tx1"/>
                </a:solidFill>
                <a:latin typeface="+mn-lt"/>
                <a:ea typeface="+mn-ea"/>
                <a:cs typeface="Segoe UI Semilight" panose="020B0402040204020203" pitchFamily="34" charset="0"/>
              </a:defRPr>
            </a:lvl1pPr>
          </a:lstStyle>
          <a:p>
            <a:fld id="{1F646F3F-274D-499B-ABBE-824EB4ABDC3D}" type="slidenum">
              <a:rPr lang="en-US" smtClean="0"/>
              <a:pPr/>
              <a:t>‹#›</a:t>
            </a:fld>
            <a:endParaRPr lang="en-US"/>
          </a:p>
        </p:txBody>
      </p:sp>
    </p:spTree>
    <p:extLst>
      <p:ext uri="{BB962C8B-B14F-4D97-AF65-F5344CB8AC3E}">
        <p14:creationId xmlns:p14="http://schemas.microsoft.com/office/powerpoint/2010/main" val="2143551430"/>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sldNum="0" hdr="0" ftr="0" dt="0"/>
  <p:txStyles>
    <p:title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Clr>
          <a:schemeClr val="accent5"/>
        </a:buClr>
        <a:buFont typeface="Avenir Next LT Pro" panose="020B0504020202020204" pitchFamily="34" charset="0"/>
        <a:buNone/>
        <a:defRPr sz="2000" kern="1200">
          <a:solidFill>
            <a:schemeClr val="tx1"/>
          </a:solidFill>
          <a:latin typeface="+mn-lt"/>
          <a:ea typeface="+mn-ea"/>
          <a:cs typeface="+mn-cs"/>
        </a:defRPr>
      </a:lvl1pPr>
      <a:lvl2pPr marL="228600" indent="0" algn="l" defTabSz="914400" rtl="0" eaLnBrk="1" latinLnBrk="0" hangingPunct="1">
        <a:lnSpc>
          <a:spcPct val="110000"/>
        </a:lnSpc>
        <a:spcBef>
          <a:spcPts val="500"/>
        </a:spcBef>
        <a:buClr>
          <a:schemeClr val="accent5"/>
        </a:buClr>
        <a:buFont typeface="Avenir Next LT Pro" panose="020B0504020202020204" pitchFamily="34" charset="0"/>
        <a:buNone/>
        <a:defRPr sz="1800" kern="1200">
          <a:solidFill>
            <a:schemeClr val="tx1"/>
          </a:solidFill>
          <a:latin typeface="+mn-lt"/>
          <a:ea typeface="+mn-ea"/>
          <a:cs typeface="+mn-cs"/>
        </a:defRPr>
      </a:lvl2pPr>
      <a:lvl3pPr marL="457200" indent="0" algn="l" defTabSz="914400" rtl="0" eaLnBrk="1" latinLnBrk="0" hangingPunct="1">
        <a:lnSpc>
          <a:spcPct val="110000"/>
        </a:lnSpc>
        <a:spcBef>
          <a:spcPts val="500"/>
        </a:spcBef>
        <a:buClr>
          <a:schemeClr val="accent5"/>
        </a:buClr>
        <a:buFont typeface="Avenir Next LT Pro" panose="020B0504020202020204" pitchFamily="34" charset="0"/>
        <a:buNone/>
        <a:defRPr sz="1600" kern="1200">
          <a:solidFill>
            <a:schemeClr val="tx1"/>
          </a:solidFill>
          <a:latin typeface="+mn-lt"/>
          <a:ea typeface="+mn-ea"/>
          <a:cs typeface="+mn-cs"/>
        </a:defRPr>
      </a:lvl3pPr>
      <a:lvl4pPr marL="685800" indent="0" algn="l" defTabSz="914400" rtl="0" eaLnBrk="1" latinLnBrk="0" hangingPunct="1">
        <a:lnSpc>
          <a:spcPct val="110000"/>
        </a:lnSpc>
        <a:spcBef>
          <a:spcPts val="500"/>
        </a:spcBef>
        <a:buClr>
          <a:schemeClr val="accent5"/>
        </a:buClr>
        <a:buFont typeface="Avenir Next LT Pro" panose="020B0504020202020204" pitchFamily="34" charset="0"/>
        <a:buNone/>
        <a:defRPr sz="1400" kern="1200">
          <a:solidFill>
            <a:schemeClr val="tx1"/>
          </a:solidFill>
          <a:latin typeface="+mn-lt"/>
          <a:ea typeface="+mn-ea"/>
          <a:cs typeface="+mn-cs"/>
        </a:defRPr>
      </a:lvl4pPr>
      <a:lvl5pPr marL="914400" indent="0" algn="l" defTabSz="914400" rtl="0" eaLnBrk="1" latinLnBrk="0" hangingPunct="1">
        <a:lnSpc>
          <a:spcPct val="110000"/>
        </a:lnSpc>
        <a:spcBef>
          <a:spcPts val="500"/>
        </a:spcBef>
        <a:buClr>
          <a:schemeClr val="accent5"/>
        </a:buClr>
        <a:buFont typeface="Avenir Next LT Pro" panose="020B05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42E603F-28B7-4831-BF23-65FBAB13D5FB}"/>
              </a:ext>
            </a:extLst>
          </p:cNvPr>
          <p:cNvSpPr/>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Shape 7">
            <a:extLst>
              <a:ext uri="{FF2B5EF4-FFF2-40B4-BE49-F238E27FC236}">
                <a16:creationId xmlns:a16="http://schemas.microsoft.com/office/drawing/2014/main" id="{4D39700F-2B10-4402-A7DD-06EE2245880D}"/>
              </a:ext>
              <a:ext uri="{C183D7F6-B498-43B3-948B-1728B52AA6E4}">
                <adec:decorative xmlns:adec="http://schemas.microsoft.com/office/drawing/2017/decorative" val="1"/>
              </a:ext>
            </a:extLst>
          </p:cNvPr>
          <p:cNvSpPr/>
          <p:nvPr/>
        </p:nvSpPr>
        <p:spPr>
          <a:xfrm>
            <a:off x="-1" y="232968"/>
            <a:ext cx="9560477" cy="6625032"/>
          </a:xfrm>
          <a:custGeom>
            <a:avLst/>
            <a:gdLst>
              <a:gd name="connsiteX0" fmla="*/ 8831314 w 9263816"/>
              <a:gd name="connsiteY0" fmla="*/ 5943878 h 6858000"/>
              <a:gd name="connsiteX1" fmla="*/ 9179783 w 9263816"/>
              <a:gd name="connsiteY1" fmla="*/ 6086141 h 6858000"/>
              <a:gd name="connsiteX2" fmla="*/ 9260887 w 9263816"/>
              <a:gd name="connsiteY2" fmla="*/ 6279156 h 6858000"/>
              <a:gd name="connsiteX3" fmla="*/ 8925621 w 9263816"/>
              <a:gd name="connsiteY3" fmla="*/ 6708712 h 6858000"/>
              <a:gd name="connsiteX4" fmla="*/ 8496050 w 9263816"/>
              <a:gd name="connsiteY4" fmla="*/ 6373449 h 6858000"/>
              <a:gd name="connsiteX5" fmla="*/ 8831314 w 9263816"/>
              <a:gd name="connsiteY5" fmla="*/ 5943878 h 6858000"/>
              <a:gd name="connsiteX6" fmla="*/ 7397485 w 9263816"/>
              <a:gd name="connsiteY6" fmla="*/ 5931706 h 6858000"/>
              <a:gd name="connsiteX7" fmla="*/ 7917779 w 9263816"/>
              <a:gd name="connsiteY7" fmla="*/ 6191864 h 6858000"/>
              <a:gd name="connsiteX8" fmla="*/ 8013467 w 9263816"/>
              <a:gd name="connsiteY8" fmla="*/ 6375784 h 6858000"/>
              <a:gd name="connsiteX9" fmla="*/ 8021879 w 9263816"/>
              <a:gd name="connsiteY9" fmla="*/ 6753751 h 6858000"/>
              <a:gd name="connsiteX10" fmla="*/ 7981316 w 9263816"/>
              <a:gd name="connsiteY10" fmla="*/ 6858000 h 6858000"/>
              <a:gd name="connsiteX11" fmla="*/ 6819486 w 9263816"/>
              <a:gd name="connsiteY11" fmla="*/ 6858000 h 6858000"/>
              <a:gd name="connsiteX12" fmla="*/ 6785199 w 9263816"/>
              <a:gd name="connsiteY12" fmla="*/ 6781101 h 6858000"/>
              <a:gd name="connsiteX13" fmla="*/ 7196747 w 9263816"/>
              <a:gd name="connsiteY13" fmla="*/ 5964309 h 6858000"/>
              <a:gd name="connsiteX14" fmla="*/ 7397485 w 9263816"/>
              <a:gd name="connsiteY14" fmla="*/ 5931706 h 6858000"/>
              <a:gd name="connsiteX15" fmla="*/ 1505570 w 9263816"/>
              <a:gd name="connsiteY15" fmla="*/ 227178 h 6858000"/>
              <a:gd name="connsiteX16" fmla="*/ 2026489 w 9263816"/>
              <a:gd name="connsiteY16" fmla="*/ 392370 h 6858000"/>
              <a:gd name="connsiteX17" fmla="*/ 2444553 w 9263816"/>
              <a:gd name="connsiteY17" fmla="*/ 1654853 h 6858000"/>
              <a:gd name="connsiteX18" fmla="*/ 3183153 w 9263816"/>
              <a:gd name="connsiteY18" fmla="*/ 2116208 h 6858000"/>
              <a:gd name="connsiteX19" fmla="*/ 4288384 w 9263816"/>
              <a:gd name="connsiteY19" fmla="*/ 1291908 h 6858000"/>
              <a:gd name="connsiteX20" fmla="*/ 5472602 w 9263816"/>
              <a:gd name="connsiteY20" fmla="*/ 1697818 h 6858000"/>
              <a:gd name="connsiteX21" fmla="*/ 5844697 w 9263816"/>
              <a:gd name="connsiteY21" fmla="*/ 3444791 h 6858000"/>
              <a:gd name="connsiteX22" fmla="*/ 6715674 w 9263816"/>
              <a:gd name="connsiteY22" fmla="*/ 4065208 h 6858000"/>
              <a:gd name="connsiteX23" fmla="*/ 8130429 w 9263816"/>
              <a:gd name="connsiteY23" fmla="*/ 4101787 h 6858000"/>
              <a:gd name="connsiteX24" fmla="*/ 8624630 w 9263816"/>
              <a:gd name="connsiteY24" fmla="*/ 4686202 h 6858000"/>
              <a:gd name="connsiteX25" fmla="*/ 8623843 w 9263816"/>
              <a:gd name="connsiteY25" fmla="*/ 4685749 h 6858000"/>
              <a:gd name="connsiteX26" fmla="*/ 8646859 w 9263816"/>
              <a:gd name="connsiteY26" fmla="*/ 4835156 h 6858000"/>
              <a:gd name="connsiteX27" fmla="*/ 8079403 w 9263816"/>
              <a:gd name="connsiteY27" fmla="*/ 5661624 h 6858000"/>
              <a:gd name="connsiteX28" fmla="*/ 6833105 w 9263816"/>
              <a:gd name="connsiteY28" fmla="*/ 5397208 h 6858000"/>
              <a:gd name="connsiteX29" fmla="*/ 5900832 w 9263816"/>
              <a:gd name="connsiteY29" fmla="*/ 5944462 h 6858000"/>
              <a:gd name="connsiteX30" fmla="*/ 6067212 w 9263816"/>
              <a:gd name="connsiteY30" fmla="*/ 6811916 h 6858000"/>
              <a:gd name="connsiteX31" fmla="*/ 6089565 w 9263816"/>
              <a:gd name="connsiteY31" fmla="*/ 6858000 h 6858000"/>
              <a:gd name="connsiteX32" fmla="*/ 0 w 9263816"/>
              <a:gd name="connsiteY32" fmla="*/ 6858000 h 6858000"/>
              <a:gd name="connsiteX33" fmla="*/ 0 w 9263816"/>
              <a:gd name="connsiteY33" fmla="*/ 2181377 h 6858000"/>
              <a:gd name="connsiteX34" fmla="*/ 73069 w 9263816"/>
              <a:gd name="connsiteY34" fmla="*/ 2215839 h 6858000"/>
              <a:gd name="connsiteX35" fmla="*/ 335445 w 9263816"/>
              <a:gd name="connsiteY35" fmla="*/ 2237140 h 6858000"/>
              <a:gd name="connsiteX36" fmla="*/ 752878 w 9263816"/>
              <a:gd name="connsiteY36" fmla="*/ 1445285 h 6858000"/>
              <a:gd name="connsiteX37" fmla="*/ 1202551 w 9263816"/>
              <a:gd name="connsiteY37" fmla="*/ 314229 h 6858000"/>
              <a:gd name="connsiteX38" fmla="*/ 1505570 w 9263816"/>
              <a:gd name="connsiteY38" fmla="*/ 227178 h 6858000"/>
              <a:gd name="connsiteX39" fmla="*/ 3142509 w 9263816"/>
              <a:gd name="connsiteY39" fmla="*/ 68854 h 6858000"/>
              <a:gd name="connsiteX40" fmla="*/ 3490978 w 9263816"/>
              <a:gd name="connsiteY40" fmla="*/ 211117 h 6858000"/>
              <a:gd name="connsiteX41" fmla="*/ 3572083 w 9263816"/>
              <a:gd name="connsiteY41" fmla="*/ 404131 h 6858000"/>
              <a:gd name="connsiteX42" fmla="*/ 3236814 w 9263816"/>
              <a:gd name="connsiteY42" fmla="*/ 833688 h 6858000"/>
              <a:gd name="connsiteX43" fmla="*/ 2807245 w 9263816"/>
              <a:gd name="connsiteY43" fmla="*/ 498425 h 6858000"/>
              <a:gd name="connsiteX44" fmla="*/ 3142509 w 9263816"/>
              <a:gd name="connsiteY44" fmla="*/ 68854 h 6858000"/>
              <a:gd name="connsiteX45" fmla="*/ 0 w 9263816"/>
              <a:gd name="connsiteY45" fmla="*/ 0 h 6858000"/>
              <a:gd name="connsiteX46" fmla="*/ 39858 w 9263816"/>
              <a:gd name="connsiteY46" fmla="*/ 0 h 6858000"/>
              <a:gd name="connsiteX47" fmla="*/ 65022 w 9263816"/>
              <a:gd name="connsiteY47" fmla="*/ 5834 h 6858000"/>
              <a:gd name="connsiteX48" fmla="*/ 389258 w 9263816"/>
              <a:gd name="connsiteY48" fmla="*/ 235630 h 6858000"/>
              <a:gd name="connsiteX49" fmla="*/ 485484 w 9263816"/>
              <a:gd name="connsiteY49" fmla="*/ 420070 h 6858000"/>
              <a:gd name="connsiteX50" fmla="*/ 74229 w 9263816"/>
              <a:gd name="connsiteY50" fmla="*/ 1237955 h 6858000"/>
              <a:gd name="connsiteX51" fmla="*/ 0 w 9263816"/>
              <a:gd name="connsiteY51" fmla="*/ 12544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9263816" h="6858000">
                <a:moveTo>
                  <a:pt x="8831314" y="5943878"/>
                </a:moveTo>
                <a:cubicBezTo>
                  <a:pt x="8964281" y="5927490"/>
                  <a:pt x="9096260" y="5981362"/>
                  <a:pt x="9179783" y="6086141"/>
                </a:cubicBezTo>
                <a:cubicBezTo>
                  <a:pt x="9224074" y="6141769"/>
                  <a:pt x="9252211" y="6208560"/>
                  <a:pt x="9260887" y="6279156"/>
                </a:cubicBezTo>
                <a:cubicBezTo>
                  <a:pt x="9286897" y="6490362"/>
                  <a:pt x="9136845" y="6682672"/>
                  <a:pt x="8925621" y="6708712"/>
                </a:cubicBezTo>
                <a:cubicBezTo>
                  <a:pt x="8714398" y="6734766"/>
                  <a:pt x="8522062" y="6584655"/>
                  <a:pt x="8496050" y="6373449"/>
                </a:cubicBezTo>
                <a:cubicBezTo>
                  <a:pt x="8470038" y="6162229"/>
                  <a:pt x="8620090" y="5969920"/>
                  <a:pt x="8831314" y="5943878"/>
                </a:cubicBezTo>
                <a:close/>
                <a:moveTo>
                  <a:pt x="7397485" y="5931706"/>
                </a:moveTo>
                <a:cubicBezTo>
                  <a:pt x="7598431" y="5931157"/>
                  <a:pt x="7792965" y="6024548"/>
                  <a:pt x="7917779" y="6191864"/>
                </a:cubicBezTo>
                <a:cubicBezTo>
                  <a:pt x="7959204" y="6247714"/>
                  <a:pt x="7991530" y="6309792"/>
                  <a:pt x="8013467" y="6375784"/>
                </a:cubicBezTo>
                <a:cubicBezTo>
                  <a:pt x="8055425" y="6502973"/>
                  <a:pt x="8055748" y="6633888"/>
                  <a:pt x="8021879" y="6753751"/>
                </a:cubicBezTo>
                <a:lnTo>
                  <a:pt x="7981316" y="6858000"/>
                </a:lnTo>
                <a:lnTo>
                  <a:pt x="6819486" y="6858000"/>
                </a:lnTo>
                <a:lnTo>
                  <a:pt x="6785199" y="6781101"/>
                </a:lnTo>
                <a:cubicBezTo>
                  <a:pt x="6673307" y="6441922"/>
                  <a:pt x="6857485" y="6076251"/>
                  <a:pt x="7196747" y="5964309"/>
                </a:cubicBezTo>
                <a:cubicBezTo>
                  <a:pt x="7262809" y="5942509"/>
                  <a:pt x="7330503" y="5931889"/>
                  <a:pt x="7397485" y="5931706"/>
                </a:cubicBezTo>
                <a:close/>
                <a:moveTo>
                  <a:pt x="1505570" y="227178"/>
                </a:moveTo>
                <a:cubicBezTo>
                  <a:pt x="1691018" y="218628"/>
                  <a:pt x="1889853" y="275403"/>
                  <a:pt x="2026489" y="392370"/>
                </a:cubicBezTo>
                <a:cubicBezTo>
                  <a:pt x="2369898" y="685965"/>
                  <a:pt x="2078266" y="1147857"/>
                  <a:pt x="2444553" y="1654853"/>
                </a:cubicBezTo>
                <a:cubicBezTo>
                  <a:pt x="2492906" y="1721679"/>
                  <a:pt x="2800482" y="2144546"/>
                  <a:pt x="3183153" y="2116208"/>
                </a:cubicBezTo>
                <a:cubicBezTo>
                  <a:pt x="3673561" y="2080541"/>
                  <a:pt x="3723222" y="1441614"/>
                  <a:pt x="4288384" y="1291908"/>
                </a:cubicBezTo>
                <a:cubicBezTo>
                  <a:pt x="4689065" y="1185875"/>
                  <a:pt x="5207943" y="1366633"/>
                  <a:pt x="5472602" y="1697818"/>
                </a:cubicBezTo>
                <a:cubicBezTo>
                  <a:pt x="5891294" y="2221754"/>
                  <a:pt x="5408012" y="2790179"/>
                  <a:pt x="5844697" y="3444791"/>
                </a:cubicBezTo>
                <a:cubicBezTo>
                  <a:pt x="6149900" y="3902467"/>
                  <a:pt x="6672672" y="4053594"/>
                  <a:pt x="6715674" y="4065208"/>
                </a:cubicBezTo>
                <a:cubicBezTo>
                  <a:pt x="7326423" y="4232519"/>
                  <a:pt x="7677158" y="3817020"/>
                  <a:pt x="8130429" y="4101787"/>
                </a:cubicBezTo>
                <a:cubicBezTo>
                  <a:pt x="8226340" y="4161985"/>
                  <a:pt x="8536372" y="4356819"/>
                  <a:pt x="8624630" y="4686202"/>
                </a:cubicBezTo>
                <a:lnTo>
                  <a:pt x="8623843" y="4685749"/>
                </a:lnTo>
                <a:cubicBezTo>
                  <a:pt x="8636924" y="4734567"/>
                  <a:pt x="8644635" y="4784678"/>
                  <a:pt x="8646859" y="4835156"/>
                </a:cubicBezTo>
                <a:cubicBezTo>
                  <a:pt x="8662596" y="5196604"/>
                  <a:pt x="8398383" y="5562326"/>
                  <a:pt x="8079403" y="5661624"/>
                </a:cubicBezTo>
                <a:cubicBezTo>
                  <a:pt x="7649807" y="5795217"/>
                  <a:pt x="7430996" y="5350293"/>
                  <a:pt x="6833105" y="5397208"/>
                </a:cubicBezTo>
                <a:cubicBezTo>
                  <a:pt x="6519033" y="5421527"/>
                  <a:pt x="6056658" y="5595550"/>
                  <a:pt x="5900832" y="5944462"/>
                </a:cubicBezTo>
                <a:cubicBezTo>
                  <a:pt x="5770548" y="6236600"/>
                  <a:pt x="5916359" y="6515160"/>
                  <a:pt x="6067212" y="6811916"/>
                </a:cubicBezTo>
                <a:lnTo>
                  <a:pt x="6089565" y="6858000"/>
                </a:lnTo>
                <a:lnTo>
                  <a:pt x="0" y="6858000"/>
                </a:lnTo>
                <a:lnTo>
                  <a:pt x="0" y="2181377"/>
                </a:lnTo>
                <a:lnTo>
                  <a:pt x="73069" y="2215839"/>
                </a:lnTo>
                <a:cubicBezTo>
                  <a:pt x="165116" y="2251829"/>
                  <a:pt x="254486" y="2263171"/>
                  <a:pt x="335445" y="2237140"/>
                </a:cubicBezTo>
                <a:cubicBezTo>
                  <a:pt x="594718" y="2153707"/>
                  <a:pt x="688441" y="1733807"/>
                  <a:pt x="752878" y="1445285"/>
                </a:cubicBezTo>
                <a:cubicBezTo>
                  <a:pt x="925059" y="674068"/>
                  <a:pt x="975076" y="456292"/>
                  <a:pt x="1202551" y="314229"/>
                </a:cubicBezTo>
                <a:cubicBezTo>
                  <a:pt x="1287853" y="260956"/>
                  <a:pt x="1394302" y="232308"/>
                  <a:pt x="1505570" y="227178"/>
                </a:cubicBezTo>
                <a:close/>
                <a:moveTo>
                  <a:pt x="3142509" y="68854"/>
                </a:moveTo>
                <a:cubicBezTo>
                  <a:pt x="3275474" y="52467"/>
                  <a:pt x="3407455" y="106339"/>
                  <a:pt x="3490978" y="211117"/>
                </a:cubicBezTo>
                <a:cubicBezTo>
                  <a:pt x="3535271" y="266744"/>
                  <a:pt x="3563404" y="333535"/>
                  <a:pt x="3572083" y="404131"/>
                </a:cubicBezTo>
                <a:cubicBezTo>
                  <a:pt x="3598092" y="615337"/>
                  <a:pt x="3448040" y="807648"/>
                  <a:pt x="3236814" y="833688"/>
                </a:cubicBezTo>
                <a:cubicBezTo>
                  <a:pt x="3025594" y="859741"/>
                  <a:pt x="2833255" y="709631"/>
                  <a:pt x="2807245" y="498425"/>
                </a:cubicBezTo>
                <a:cubicBezTo>
                  <a:pt x="2781232" y="287207"/>
                  <a:pt x="2931283" y="94896"/>
                  <a:pt x="3142509" y="68854"/>
                </a:cubicBezTo>
                <a:close/>
                <a:moveTo>
                  <a:pt x="0" y="0"/>
                </a:moveTo>
                <a:lnTo>
                  <a:pt x="39858" y="0"/>
                </a:lnTo>
                <a:lnTo>
                  <a:pt x="65022" y="5834"/>
                </a:lnTo>
                <a:cubicBezTo>
                  <a:pt x="191545" y="45606"/>
                  <a:pt x="305874" y="124173"/>
                  <a:pt x="389258" y="235630"/>
                </a:cubicBezTo>
                <a:cubicBezTo>
                  <a:pt x="430983" y="291600"/>
                  <a:pt x="463360" y="353876"/>
                  <a:pt x="485484" y="420070"/>
                </a:cubicBezTo>
                <a:cubicBezTo>
                  <a:pt x="597711" y="759508"/>
                  <a:pt x="413661" y="1125662"/>
                  <a:pt x="74229" y="1237955"/>
                </a:cubicBezTo>
                <a:lnTo>
                  <a:pt x="0" y="1254477"/>
                </a:lnTo>
                <a:close/>
              </a:path>
            </a:pathLst>
          </a:custGeom>
          <a:solidFill>
            <a:schemeClr val="bg1"/>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B760C036-BBCE-4F9E-AD56-DD36D4407B25}"/>
              </a:ext>
            </a:extLst>
          </p:cNvPr>
          <p:cNvSpPr>
            <a:spLocks noGrp="1"/>
          </p:cNvSpPr>
          <p:nvPr>
            <p:ph type="title"/>
          </p:nvPr>
        </p:nvSpPr>
        <p:spPr>
          <a:xfrm>
            <a:off x="609600" y="557784"/>
            <a:ext cx="10972800" cy="13255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3A5D7EC-1E6A-473F-B5A4-18CDFB6CF95A}"/>
              </a:ext>
            </a:extLst>
          </p:cNvPr>
          <p:cNvSpPr>
            <a:spLocks noGrp="1"/>
          </p:cNvSpPr>
          <p:nvPr>
            <p:ph type="body" idx="1"/>
          </p:nvPr>
        </p:nvSpPr>
        <p:spPr>
          <a:xfrm>
            <a:off x="609600" y="2106204"/>
            <a:ext cx="10972800" cy="403653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F9981C7-34D5-49A4-949D-715FD4BD8FE0}"/>
              </a:ext>
            </a:extLst>
          </p:cNvPr>
          <p:cNvSpPr>
            <a:spLocks noGrp="1"/>
          </p:cNvSpPr>
          <p:nvPr>
            <p:ph type="dt" sz="half" idx="2"/>
          </p:nvPr>
        </p:nvSpPr>
        <p:spPr>
          <a:xfrm>
            <a:off x="609600" y="6356350"/>
            <a:ext cx="2743200" cy="365125"/>
          </a:xfrm>
          <a:prstGeom prst="rect">
            <a:avLst/>
          </a:prstGeom>
        </p:spPr>
        <p:txBody>
          <a:bodyPr vert="horz" lIns="91440" tIns="45720" rIns="91440" bIns="45720" rtlCol="0" anchor="ctr"/>
          <a:lstStyle>
            <a:lvl1pPr algn="l">
              <a:defRPr lang="en-US" sz="800" kern="1200" cap="all" spc="200" smtClean="0">
                <a:solidFill>
                  <a:schemeClr val="tx1"/>
                </a:solidFill>
                <a:latin typeface="+mn-lt"/>
                <a:ea typeface="+mn-ea"/>
                <a:cs typeface="Segoe UI Semilight" panose="020B0402040204020203" pitchFamily="34" charset="0"/>
              </a:defRPr>
            </a:lvl1pPr>
          </a:lstStyle>
          <a:p>
            <a:fld id="{F481A142-DA77-4A5F-AD1F-14E6C18F0F5F}" type="datetime1">
              <a:rPr lang="en-US" smtClean="0"/>
              <a:t>4/9/2026</a:t>
            </a:fld>
            <a:endParaRPr lang="en-US" dirty="0"/>
          </a:p>
        </p:txBody>
      </p:sp>
      <p:sp>
        <p:nvSpPr>
          <p:cNvPr id="5" name="Footer Placeholder 4">
            <a:extLst>
              <a:ext uri="{FF2B5EF4-FFF2-40B4-BE49-F238E27FC236}">
                <a16:creationId xmlns:a16="http://schemas.microsoft.com/office/drawing/2014/main" id="{FA85CE6E-733D-4C60-B40B-C7C10CB5AF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lang="en-US" sz="800" kern="1200" cap="all" spc="200" dirty="0">
                <a:solidFill>
                  <a:schemeClr val="tx1"/>
                </a:solidFill>
                <a:latin typeface="+mn-lt"/>
                <a:ea typeface="+mn-ea"/>
                <a:cs typeface="Segoe UI Semilight" panose="020B0402040204020203" pitchFamily="34" charset="0"/>
              </a:defRPr>
            </a:lvl1pPr>
          </a:lstStyle>
          <a:p>
            <a:endParaRPr lang="en-US" dirty="0"/>
          </a:p>
        </p:txBody>
      </p:sp>
      <p:sp>
        <p:nvSpPr>
          <p:cNvPr id="6" name="Slide Number Placeholder 5">
            <a:extLst>
              <a:ext uri="{FF2B5EF4-FFF2-40B4-BE49-F238E27FC236}">
                <a16:creationId xmlns:a16="http://schemas.microsoft.com/office/drawing/2014/main" id="{92D80D8B-7909-4114-8EBA-C3086DC62B08}"/>
              </a:ext>
            </a:extLst>
          </p:cNvPr>
          <p:cNvSpPr>
            <a:spLocks noGrp="1"/>
          </p:cNvSpPr>
          <p:nvPr>
            <p:ph type="sldNum" sz="quarter" idx="4"/>
          </p:nvPr>
        </p:nvSpPr>
        <p:spPr>
          <a:xfrm>
            <a:off x="10134600" y="6356350"/>
            <a:ext cx="1447800" cy="365125"/>
          </a:xfrm>
          <a:prstGeom prst="rect">
            <a:avLst/>
          </a:prstGeom>
        </p:spPr>
        <p:txBody>
          <a:bodyPr vert="horz" lIns="91440" tIns="45720" rIns="91440" bIns="45720" rtlCol="0" anchor="ctr"/>
          <a:lstStyle>
            <a:lvl1pPr algn="r">
              <a:defRPr lang="en-US" sz="800" kern="1200" cap="all" spc="200" smtClean="0">
                <a:solidFill>
                  <a:schemeClr val="tx1"/>
                </a:solidFill>
                <a:latin typeface="+mn-lt"/>
                <a:ea typeface="+mn-ea"/>
                <a:cs typeface="Segoe UI Semilight" panose="020B0402040204020203" pitchFamily="34" charset="0"/>
              </a:defRPr>
            </a:lvl1pPr>
          </a:lstStyle>
          <a:p>
            <a:fld id="{1F646F3F-274D-499B-ABBE-824EB4ABDC3D}" type="slidenum">
              <a:rPr lang="en-US" smtClean="0"/>
              <a:pPr/>
              <a:t>‹#›</a:t>
            </a:fld>
            <a:endParaRPr lang="en-US"/>
          </a:p>
        </p:txBody>
      </p:sp>
    </p:spTree>
    <p:extLst>
      <p:ext uri="{BB962C8B-B14F-4D97-AF65-F5344CB8AC3E}">
        <p14:creationId xmlns:p14="http://schemas.microsoft.com/office/powerpoint/2010/main" val="3189405251"/>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hf sldNum="0" hdr="0" ftr="0" dt="0"/>
  <p:txStyles>
    <p:titleStyle>
      <a:lvl1pPr algn="l" defTabSz="914400" rtl="0" eaLnBrk="1" latinLnBrk="0" hangingPunct="1">
        <a:lnSpc>
          <a:spcPct val="100000"/>
        </a:lnSpc>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Clr>
          <a:schemeClr val="accent5"/>
        </a:buClr>
        <a:buFont typeface="Avenir Next LT Pro" panose="020B0504020202020204" pitchFamily="34" charset="0"/>
        <a:buNone/>
        <a:defRPr sz="2000" kern="1200">
          <a:solidFill>
            <a:schemeClr val="tx1"/>
          </a:solidFill>
          <a:latin typeface="+mn-lt"/>
          <a:ea typeface="+mn-ea"/>
          <a:cs typeface="+mn-cs"/>
        </a:defRPr>
      </a:lvl1pPr>
      <a:lvl2pPr marL="228600" indent="0" algn="l" defTabSz="914400" rtl="0" eaLnBrk="1" latinLnBrk="0" hangingPunct="1">
        <a:lnSpc>
          <a:spcPct val="110000"/>
        </a:lnSpc>
        <a:spcBef>
          <a:spcPts val="500"/>
        </a:spcBef>
        <a:buClr>
          <a:schemeClr val="accent5"/>
        </a:buClr>
        <a:buFont typeface="Avenir Next LT Pro" panose="020B0504020202020204" pitchFamily="34" charset="0"/>
        <a:buNone/>
        <a:defRPr sz="1800" kern="1200">
          <a:solidFill>
            <a:schemeClr val="tx1"/>
          </a:solidFill>
          <a:latin typeface="+mn-lt"/>
          <a:ea typeface="+mn-ea"/>
          <a:cs typeface="+mn-cs"/>
        </a:defRPr>
      </a:lvl2pPr>
      <a:lvl3pPr marL="457200" indent="0" algn="l" defTabSz="914400" rtl="0" eaLnBrk="1" latinLnBrk="0" hangingPunct="1">
        <a:lnSpc>
          <a:spcPct val="110000"/>
        </a:lnSpc>
        <a:spcBef>
          <a:spcPts val="500"/>
        </a:spcBef>
        <a:buClr>
          <a:schemeClr val="accent5"/>
        </a:buClr>
        <a:buFont typeface="Avenir Next LT Pro" panose="020B0504020202020204" pitchFamily="34" charset="0"/>
        <a:buNone/>
        <a:defRPr sz="1600" kern="1200">
          <a:solidFill>
            <a:schemeClr val="tx1"/>
          </a:solidFill>
          <a:latin typeface="+mn-lt"/>
          <a:ea typeface="+mn-ea"/>
          <a:cs typeface="+mn-cs"/>
        </a:defRPr>
      </a:lvl3pPr>
      <a:lvl4pPr marL="685800" indent="0" algn="l" defTabSz="914400" rtl="0" eaLnBrk="1" latinLnBrk="0" hangingPunct="1">
        <a:lnSpc>
          <a:spcPct val="110000"/>
        </a:lnSpc>
        <a:spcBef>
          <a:spcPts val="500"/>
        </a:spcBef>
        <a:buClr>
          <a:schemeClr val="accent5"/>
        </a:buClr>
        <a:buFont typeface="Avenir Next LT Pro" panose="020B0504020202020204" pitchFamily="34" charset="0"/>
        <a:buNone/>
        <a:defRPr sz="1400" kern="1200">
          <a:solidFill>
            <a:schemeClr val="tx1"/>
          </a:solidFill>
          <a:latin typeface="+mn-lt"/>
          <a:ea typeface="+mn-ea"/>
          <a:cs typeface="+mn-cs"/>
        </a:defRPr>
      </a:lvl4pPr>
      <a:lvl5pPr marL="914400" indent="0" algn="l" defTabSz="914400" rtl="0" eaLnBrk="1" latinLnBrk="0" hangingPunct="1">
        <a:lnSpc>
          <a:spcPct val="110000"/>
        </a:lnSpc>
        <a:spcBef>
          <a:spcPts val="500"/>
        </a:spcBef>
        <a:buClr>
          <a:schemeClr val="accent5"/>
        </a:buClr>
        <a:buFont typeface="Avenir Next LT Pro" panose="020B05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6E15305-164C-44CD-9E0F-420C2DC1B32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9F3F3"/>
              </a:solidFill>
              <a:effectLst/>
              <a:uLnTx/>
              <a:uFillTx/>
              <a:latin typeface="Avenir Next LT Pro"/>
              <a:ea typeface="+mn-ea"/>
              <a:cs typeface="+mn-cs"/>
            </a:endParaRPr>
          </a:p>
        </p:txBody>
      </p:sp>
      <p:sp>
        <p:nvSpPr>
          <p:cNvPr id="11" name="Rectangle 10">
            <a:extLst>
              <a:ext uri="{FF2B5EF4-FFF2-40B4-BE49-F238E27FC236}">
                <a16:creationId xmlns:a16="http://schemas.microsoft.com/office/drawing/2014/main" id="{1D983374-3839-4F06-972D-B4C3CF2380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a:ea typeface="+mn-ea"/>
              <a:cs typeface="+mn-cs"/>
            </a:endParaRPr>
          </a:p>
        </p:txBody>
      </p:sp>
      <p:pic>
        <p:nvPicPr>
          <p:cNvPr id="4" name="Picture 3">
            <a:extLst>
              <a:ext uri="{FF2B5EF4-FFF2-40B4-BE49-F238E27FC236}">
                <a16:creationId xmlns:a16="http://schemas.microsoft.com/office/drawing/2014/main" id="{5873F002-7F2B-4856-DD67-C5AD399AB2FA}"/>
              </a:ext>
            </a:extLst>
          </p:cNvPr>
          <p:cNvPicPr>
            <a:picLocks noChangeAspect="1"/>
          </p:cNvPicPr>
          <p:nvPr/>
        </p:nvPicPr>
        <p:blipFill>
          <a:blip r:embed="rId2"/>
          <a:srcRect r="-2" b="13256"/>
          <a:stretch>
            <a:fillRect/>
          </a:stretch>
        </p:blipFill>
        <p:spPr>
          <a:xfrm>
            <a:off x="4285861" y="0"/>
            <a:ext cx="7906139" cy="6857989"/>
          </a:xfrm>
          <a:prstGeom prst="rect">
            <a:avLst/>
          </a:prstGeom>
        </p:spPr>
      </p:pic>
      <p:sp useBgFill="1">
        <p:nvSpPr>
          <p:cNvPr id="13" name="Freeform: Shape 12">
            <a:extLst>
              <a:ext uri="{FF2B5EF4-FFF2-40B4-BE49-F238E27FC236}">
                <a16:creationId xmlns:a16="http://schemas.microsoft.com/office/drawing/2014/main" id="{F1D5403D-09EC-41DB-B916-A09C0E5AEC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592970" cy="6858000"/>
          </a:xfrm>
          <a:custGeom>
            <a:avLst/>
            <a:gdLst>
              <a:gd name="connsiteX0" fmla="*/ 4912746 w 5592970"/>
              <a:gd name="connsiteY0" fmla="*/ 2355321 h 6897159"/>
              <a:gd name="connsiteX1" fmla="*/ 4714738 w 5592970"/>
              <a:gd name="connsiteY1" fmla="*/ 2553329 h 6897159"/>
              <a:gd name="connsiteX2" fmla="*/ 4912746 w 5592970"/>
              <a:gd name="connsiteY2" fmla="*/ 2751337 h 6897159"/>
              <a:gd name="connsiteX3" fmla="*/ 5110754 w 5592970"/>
              <a:gd name="connsiteY3" fmla="*/ 2553329 h 6897159"/>
              <a:gd name="connsiteX4" fmla="*/ 4912746 w 5592970"/>
              <a:gd name="connsiteY4" fmla="*/ 2355321 h 6897159"/>
              <a:gd name="connsiteX5" fmla="*/ 4769785 w 5592970"/>
              <a:gd name="connsiteY5" fmla="*/ 1301525 h 6897159"/>
              <a:gd name="connsiteX6" fmla="*/ 4358192 w 5592970"/>
              <a:gd name="connsiteY6" fmla="*/ 1713118 h 6897159"/>
              <a:gd name="connsiteX7" fmla="*/ 4769785 w 5592970"/>
              <a:gd name="connsiteY7" fmla="*/ 2124711 h 6897159"/>
              <a:gd name="connsiteX8" fmla="*/ 5181378 w 5592970"/>
              <a:gd name="connsiteY8" fmla="*/ 1713118 h 6897159"/>
              <a:gd name="connsiteX9" fmla="*/ 4769785 w 5592970"/>
              <a:gd name="connsiteY9" fmla="*/ 1301525 h 6897159"/>
              <a:gd name="connsiteX10" fmla="*/ 1485712 w 5592970"/>
              <a:gd name="connsiteY10" fmla="*/ 0 h 6897159"/>
              <a:gd name="connsiteX11" fmla="*/ 1911850 w 5592970"/>
              <a:gd name="connsiteY11" fmla="*/ 0 h 6897159"/>
              <a:gd name="connsiteX12" fmla="*/ 4693359 w 5592970"/>
              <a:gd name="connsiteY12" fmla="*/ 0 h 6897159"/>
              <a:gd name="connsiteX13" fmla="*/ 4687196 w 5592970"/>
              <a:gd name="connsiteY13" fmla="*/ 186052 h 6897159"/>
              <a:gd name="connsiteX14" fmla="*/ 4689492 w 5592970"/>
              <a:gd name="connsiteY14" fmla="*/ 422393 h 6897159"/>
              <a:gd name="connsiteX15" fmla="*/ 5029277 w 5592970"/>
              <a:gd name="connsiteY15" fmla="*/ 1074198 h 6897159"/>
              <a:gd name="connsiteX16" fmla="*/ 5368989 w 5592970"/>
              <a:gd name="connsiteY16" fmla="*/ 2604190 h 6897159"/>
              <a:gd name="connsiteX17" fmla="*/ 5030698 w 5592970"/>
              <a:gd name="connsiteY17" fmla="*/ 3182337 h 6897159"/>
              <a:gd name="connsiteX18" fmla="*/ 4910556 w 5592970"/>
              <a:gd name="connsiteY18" fmla="*/ 4667756 h 6897159"/>
              <a:gd name="connsiteX19" fmla="*/ 5374561 w 5592970"/>
              <a:gd name="connsiteY19" fmla="*/ 5703238 h 6897159"/>
              <a:gd name="connsiteX20" fmla="*/ 5591170 w 5592970"/>
              <a:gd name="connsiteY20" fmla="*/ 6745970 h 6897159"/>
              <a:gd name="connsiteX21" fmla="*/ 5592970 w 5592970"/>
              <a:gd name="connsiteY21" fmla="*/ 6897158 h 6897159"/>
              <a:gd name="connsiteX22" fmla="*/ 2734191 w 5592970"/>
              <a:gd name="connsiteY22" fmla="*/ 6897158 h 6897159"/>
              <a:gd name="connsiteX23" fmla="*/ 2734191 w 5592970"/>
              <a:gd name="connsiteY23" fmla="*/ 6897159 h 6897159"/>
              <a:gd name="connsiteX24" fmla="*/ 0 w 5592970"/>
              <a:gd name="connsiteY24" fmla="*/ 6897159 h 6897159"/>
              <a:gd name="connsiteX25" fmla="*/ 0 w 5592970"/>
              <a:gd name="connsiteY25" fmla="*/ 1 h 6897159"/>
              <a:gd name="connsiteX26" fmla="*/ 1485712 w 5592970"/>
              <a:gd name="connsiteY26" fmla="*/ 1 h 6897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5592970" h="6897159">
                <a:moveTo>
                  <a:pt x="4912746" y="2355321"/>
                </a:moveTo>
                <a:cubicBezTo>
                  <a:pt x="4803389" y="2355321"/>
                  <a:pt x="4714738" y="2443972"/>
                  <a:pt x="4714738" y="2553329"/>
                </a:cubicBezTo>
                <a:cubicBezTo>
                  <a:pt x="4714738" y="2662686"/>
                  <a:pt x="4803389" y="2751337"/>
                  <a:pt x="4912746" y="2751337"/>
                </a:cubicBezTo>
                <a:cubicBezTo>
                  <a:pt x="5022103" y="2751337"/>
                  <a:pt x="5110754" y="2662686"/>
                  <a:pt x="5110754" y="2553329"/>
                </a:cubicBezTo>
                <a:cubicBezTo>
                  <a:pt x="5110754" y="2443972"/>
                  <a:pt x="5022103" y="2355321"/>
                  <a:pt x="4912746" y="2355321"/>
                </a:cubicBezTo>
                <a:close/>
                <a:moveTo>
                  <a:pt x="4769785" y="1301525"/>
                </a:moveTo>
                <a:cubicBezTo>
                  <a:pt x="4542468" y="1301525"/>
                  <a:pt x="4358192" y="1485801"/>
                  <a:pt x="4358192" y="1713118"/>
                </a:cubicBezTo>
                <a:cubicBezTo>
                  <a:pt x="4358192" y="1940435"/>
                  <a:pt x="4542468" y="2124711"/>
                  <a:pt x="4769785" y="2124711"/>
                </a:cubicBezTo>
                <a:cubicBezTo>
                  <a:pt x="4997102" y="2124711"/>
                  <a:pt x="5181378" y="1940435"/>
                  <a:pt x="5181378" y="1713118"/>
                </a:cubicBezTo>
                <a:cubicBezTo>
                  <a:pt x="5181378" y="1485801"/>
                  <a:pt x="4997102" y="1301525"/>
                  <a:pt x="4769785" y="1301525"/>
                </a:cubicBezTo>
                <a:close/>
                <a:moveTo>
                  <a:pt x="1485712" y="0"/>
                </a:moveTo>
                <a:lnTo>
                  <a:pt x="1911850" y="0"/>
                </a:lnTo>
                <a:lnTo>
                  <a:pt x="4693359" y="0"/>
                </a:lnTo>
                <a:lnTo>
                  <a:pt x="4687196" y="186052"/>
                </a:lnTo>
                <a:cubicBezTo>
                  <a:pt x="4686166" y="265025"/>
                  <a:pt x="4686829" y="343862"/>
                  <a:pt x="4689492" y="422393"/>
                </a:cubicBezTo>
                <a:cubicBezTo>
                  <a:pt x="4699496" y="713539"/>
                  <a:pt x="4872938" y="896626"/>
                  <a:pt x="5029277" y="1074198"/>
                </a:cubicBezTo>
                <a:cubicBezTo>
                  <a:pt x="5418992" y="1516672"/>
                  <a:pt x="5551614" y="2043761"/>
                  <a:pt x="5368989" y="2604190"/>
                </a:cubicBezTo>
                <a:cubicBezTo>
                  <a:pt x="5298163" y="2821542"/>
                  <a:pt x="5160452" y="3010355"/>
                  <a:pt x="5030698" y="3182337"/>
                </a:cubicBezTo>
                <a:cubicBezTo>
                  <a:pt x="4682698" y="3643429"/>
                  <a:pt x="4696957" y="4178177"/>
                  <a:pt x="4910556" y="4667756"/>
                </a:cubicBezTo>
                <a:cubicBezTo>
                  <a:pt x="5062728" y="5015306"/>
                  <a:pt x="5245193" y="5341884"/>
                  <a:pt x="5374561" y="5703238"/>
                </a:cubicBezTo>
                <a:cubicBezTo>
                  <a:pt x="5500512" y="6053410"/>
                  <a:pt x="5575240" y="6402760"/>
                  <a:pt x="5591170" y="6745970"/>
                </a:cubicBezTo>
                <a:lnTo>
                  <a:pt x="5592970" y="6897158"/>
                </a:lnTo>
                <a:lnTo>
                  <a:pt x="2734191" y="6897158"/>
                </a:lnTo>
                <a:lnTo>
                  <a:pt x="2734191" y="6897159"/>
                </a:lnTo>
                <a:lnTo>
                  <a:pt x="0" y="6897159"/>
                </a:lnTo>
                <a:lnTo>
                  <a:pt x="0" y="1"/>
                </a:lnTo>
                <a:lnTo>
                  <a:pt x="1485712" y="1"/>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sp>
        <p:nvSpPr>
          <p:cNvPr id="2" name="Title 1">
            <a:extLst>
              <a:ext uri="{FF2B5EF4-FFF2-40B4-BE49-F238E27FC236}">
                <a16:creationId xmlns:a16="http://schemas.microsoft.com/office/drawing/2014/main" id="{F30214D1-0884-33BF-89A5-410695220ADF}"/>
              </a:ext>
            </a:extLst>
          </p:cNvPr>
          <p:cNvSpPr>
            <a:spLocks noGrp="1"/>
          </p:cNvSpPr>
          <p:nvPr>
            <p:ph type="ctrTitle"/>
          </p:nvPr>
        </p:nvSpPr>
        <p:spPr>
          <a:xfrm>
            <a:off x="690613" y="285750"/>
            <a:ext cx="4545415" cy="2886084"/>
          </a:xfrm>
        </p:spPr>
        <p:txBody>
          <a:bodyPr>
            <a:normAutofit/>
          </a:bodyPr>
          <a:lstStyle/>
          <a:p>
            <a:r>
              <a:rPr lang="ja-JP" altLang="en-US" sz="9600" dirty="0"/>
              <a:t>情報</a:t>
            </a:r>
            <a:r>
              <a:rPr lang="en-US" altLang="ja-JP" sz="9600" dirty="0"/>
              <a:t>Ⅰ</a:t>
            </a:r>
            <a:endParaRPr lang="en-GB" sz="9600" dirty="0"/>
          </a:p>
        </p:txBody>
      </p:sp>
      <p:sp>
        <p:nvSpPr>
          <p:cNvPr id="6" name="TextBox 5">
            <a:extLst>
              <a:ext uri="{FF2B5EF4-FFF2-40B4-BE49-F238E27FC236}">
                <a16:creationId xmlns:a16="http://schemas.microsoft.com/office/drawing/2014/main" id="{23FD0B04-761A-3C4C-101E-A7D45E34EF35}"/>
              </a:ext>
            </a:extLst>
          </p:cNvPr>
          <p:cNvSpPr txBox="1"/>
          <p:nvPr/>
        </p:nvSpPr>
        <p:spPr>
          <a:xfrm>
            <a:off x="494670" y="3481071"/>
            <a:ext cx="7906139" cy="523220"/>
          </a:xfrm>
          <a:prstGeom prst="rect">
            <a:avLst/>
          </a:prstGeom>
          <a:solidFill>
            <a:schemeClr val="bg1"/>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2800" b="0" i="0" u="none" strike="noStrike" kern="1200" cap="none" spc="0" normalizeH="0" baseline="0" noProof="0" dirty="0">
                <a:ln>
                  <a:noFill/>
                </a:ln>
                <a:solidFill>
                  <a:srgbClr val="262626"/>
                </a:solidFill>
                <a:effectLst/>
                <a:uLnTx/>
                <a:uFillTx/>
                <a:latin typeface="Avenir Next LT Pro"/>
                <a:ea typeface="+mn-ea"/>
                <a:cs typeface="+mn-cs"/>
              </a:rPr>
              <a:t>第</a:t>
            </a:r>
            <a:r>
              <a:rPr kumimoji="0" lang="en-US" altLang="ja-JP" sz="2800" b="0" i="0" u="none" strike="noStrike" kern="1200" cap="none" spc="0" normalizeH="0" baseline="0" noProof="0" dirty="0">
                <a:ln>
                  <a:noFill/>
                </a:ln>
                <a:solidFill>
                  <a:srgbClr val="262626"/>
                </a:solidFill>
                <a:effectLst/>
                <a:uLnTx/>
                <a:uFillTx/>
                <a:latin typeface="Avenir Next LT Pro"/>
                <a:ea typeface="+mn-ea"/>
                <a:cs typeface="+mn-cs"/>
              </a:rPr>
              <a:t>3</a:t>
            </a:r>
            <a:r>
              <a:rPr kumimoji="0" lang="ja-JP" altLang="en-US" sz="2800" b="0" i="0" u="none" strike="noStrike" kern="1200" cap="none" spc="0" normalizeH="0" baseline="0" noProof="0" dirty="0">
                <a:ln>
                  <a:noFill/>
                </a:ln>
                <a:solidFill>
                  <a:srgbClr val="262626"/>
                </a:solidFill>
                <a:effectLst/>
                <a:uLnTx/>
                <a:uFillTx/>
                <a:latin typeface="Avenir Next LT Pro"/>
                <a:ea typeface="+mn-ea"/>
                <a:cs typeface="+mn-cs"/>
              </a:rPr>
              <a:t>編「コンピュータとプログラミング」</a:t>
            </a:r>
            <a:r>
              <a:rPr kumimoji="0" lang="en-US" altLang="ja-JP" sz="2800" b="0" i="0" u="none" strike="noStrike" kern="1200" cap="none" spc="0" normalizeH="0" baseline="0" noProof="0" dirty="0">
                <a:ln>
                  <a:noFill/>
                </a:ln>
                <a:solidFill>
                  <a:srgbClr val="262626"/>
                </a:solidFill>
                <a:effectLst/>
                <a:uLnTx/>
                <a:uFillTx/>
                <a:latin typeface="Avenir Next LT Pro"/>
                <a:ea typeface="+mn-ea"/>
                <a:cs typeface="+mn-cs"/>
              </a:rPr>
              <a:t>no.</a:t>
            </a:r>
            <a:r>
              <a:rPr lang="en-GB" altLang="ja-JP" sz="2800" dirty="0">
                <a:solidFill>
                  <a:srgbClr val="262626"/>
                </a:solidFill>
                <a:latin typeface="Avenir Next LT Pro"/>
              </a:rPr>
              <a:t>1</a:t>
            </a:r>
          </a:p>
        </p:txBody>
      </p:sp>
      <p:sp>
        <p:nvSpPr>
          <p:cNvPr id="7" name="Google Shape;137;p25">
            <a:extLst>
              <a:ext uri="{FF2B5EF4-FFF2-40B4-BE49-F238E27FC236}">
                <a16:creationId xmlns:a16="http://schemas.microsoft.com/office/drawing/2014/main" id="{C28A1ACE-A359-9CBA-F5FD-0AC2D6A6D3E8}"/>
              </a:ext>
            </a:extLst>
          </p:cNvPr>
          <p:cNvSpPr txBox="1"/>
          <p:nvPr/>
        </p:nvSpPr>
        <p:spPr>
          <a:xfrm>
            <a:off x="494670" y="4004291"/>
            <a:ext cx="9574616" cy="620000"/>
          </a:xfrm>
          <a:prstGeom prst="rect">
            <a:avLst/>
          </a:prstGeom>
          <a:solidFill>
            <a:schemeClr val="bg1"/>
          </a:solidFill>
          <a:ln>
            <a:noFill/>
          </a:ln>
        </p:spPr>
        <p:txBody>
          <a:bodyPr spcFirstLastPara="1" wrap="square" lIns="121900" tIns="121900" rIns="121900" bIns="121900" anchor="t" anchorCtr="0">
            <a:noAutofit/>
          </a:bodyPr>
          <a:lstStyle/>
          <a:p>
            <a:pPr marL="0" marR="0" lvl="0" indent="0" algn="l" defTabSz="1219170" rtl="0" eaLnBrk="1" fontAlgn="auto" latinLnBrk="0" hangingPunct="1">
              <a:lnSpc>
                <a:spcPct val="100000"/>
              </a:lnSpc>
              <a:spcBef>
                <a:spcPts val="0"/>
              </a:spcBef>
              <a:spcAft>
                <a:spcPts val="0"/>
              </a:spcAft>
              <a:buClr>
                <a:srgbClr val="000000"/>
              </a:buClr>
              <a:buSzTx/>
              <a:buFontTx/>
              <a:buNone/>
              <a:tabLst/>
              <a:defRPr/>
            </a:pPr>
            <a:r>
              <a:rPr kumimoji="0" lang="en-US" altLang="ja" sz="3200" b="0" i="0" u="none" strike="noStrike" kern="0" cap="none" spc="0" normalizeH="0" baseline="0" noProof="0" dirty="0">
                <a:ln>
                  <a:noFill/>
                </a:ln>
                <a:solidFill>
                  <a:srgbClr val="000000"/>
                </a:solidFill>
                <a:effectLst/>
                <a:uLnTx/>
                <a:uFillTx/>
                <a:latin typeface="Playfair Display"/>
                <a:ea typeface="Playfair Display"/>
                <a:cs typeface="Playfair Display"/>
                <a:sym typeface="Playfair Display"/>
              </a:rPr>
              <a:t>※</a:t>
            </a:r>
            <a:r>
              <a:rPr kumimoji="0" lang="ja" altLang="en-US" sz="3200" b="0" i="0" u="none" strike="noStrike" kern="0" cap="none" spc="0" normalizeH="0" baseline="0" noProof="0" dirty="0">
                <a:ln>
                  <a:noFill/>
                </a:ln>
                <a:solidFill>
                  <a:srgbClr val="000000"/>
                </a:solidFill>
                <a:effectLst/>
                <a:uLnTx/>
                <a:uFillTx/>
                <a:latin typeface="Playfair Display"/>
                <a:ea typeface="Playfair Display"/>
                <a:cs typeface="Playfair Display"/>
                <a:sym typeface="Playfair Display"/>
              </a:rPr>
              <a:t>この資料を</a:t>
            </a:r>
            <a:r>
              <a:rPr kumimoji="0" lang="ja-JP" altLang="en-US" sz="3200" b="0" i="0" u="none" strike="noStrike" kern="0" cap="none" spc="0" normalizeH="0" baseline="0" noProof="0" dirty="0">
                <a:ln>
                  <a:noFill/>
                </a:ln>
                <a:solidFill>
                  <a:srgbClr val="000000"/>
                </a:solidFill>
                <a:effectLst/>
                <a:uLnTx/>
                <a:uFillTx/>
                <a:latin typeface="Playfair Display"/>
                <a:ea typeface="Playfair Display"/>
                <a:cs typeface="Playfair Display"/>
                <a:sym typeface="Playfair Display"/>
              </a:rPr>
              <a:t>無断で使用すること</a:t>
            </a:r>
            <a:r>
              <a:rPr kumimoji="0" lang="ja" altLang="en-US" sz="3200" b="0" i="0" u="none" strike="noStrike" kern="0" cap="none" spc="0" normalizeH="0" baseline="0" noProof="0" dirty="0">
                <a:ln>
                  <a:noFill/>
                </a:ln>
                <a:solidFill>
                  <a:srgbClr val="000000"/>
                </a:solidFill>
                <a:effectLst/>
                <a:uLnTx/>
                <a:uFillTx/>
                <a:latin typeface="Playfair Display"/>
                <a:ea typeface="Playfair Display"/>
                <a:cs typeface="Playfair Display"/>
                <a:sym typeface="Playfair Display"/>
              </a:rPr>
              <a:t>を固く禁じます．</a:t>
            </a:r>
            <a:endParaRPr kumimoji="0" sz="3200" b="0" i="0" u="none" strike="noStrike" kern="0" cap="none" spc="0" normalizeH="0" baseline="0" noProof="0" dirty="0">
              <a:ln>
                <a:noFill/>
              </a:ln>
              <a:solidFill>
                <a:srgbClr val="000000"/>
              </a:solidFill>
              <a:effectLst/>
              <a:uLnTx/>
              <a:uFillTx/>
              <a:latin typeface="Playfair Display"/>
              <a:ea typeface="Playfair Display"/>
              <a:cs typeface="Playfair Display"/>
              <a:sym typeface="Playfair Display"/>
            </a:endParaRPr>
          </a:p>
        </p:txBody>
      </p:sp>
    </p:spTree>
    <p:extLst>
      <p:ext uri="{BB962C8B-B14F-4D97-AF65-F5344CB8AC3E}">
        <p14:creationId xmlns:p14="http://schemas.microsoft.com/office/powerpoint/2010/main" val="856840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618DBE-FA39-DB47-AF57-04505BBD0B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986845B-FE56-2825-C0F3-255D9EB8070B}"/>
              </a:ext>
            </a:extLst>
          </p:cNvPr>
          <p:cNvSpPr>
            <a:spLocks noGrp="1"/>
          </p:cNvSpPr>
          <p:nvPr>
            <p:ph type="title"/>
          </p:nvPr>
        </p:nvSpPr>
        <p:spPr>
          <a:xfrm>
            <a:off x="207800" y="116717"/>
            <a:ext cx="11776400" cy="1045029"/>
          </a:xfrm>
        </p:spPr>
        <p:txBody>
          <a:bodyPr>
            <a:normAutofit fontScale="90000"/>
          </a:bodyPr>
          <a:lstStyle/>
          <a:p>
            <a:r>
              <a:rPr lang="ja-JP" altLang="en-US" sz="4400" dirty="0"/>
              <a:t>〇さまざまなストレージ</a:t>
            </a:r>
            <a:br>
              <a:rPr lang="en-GB" altLang="ja-JP" sz="4400" dirty="0"/>
            </a:br>
            <a:br>
              <a:rPr lang="en-GB" altLang="ja-JP" dirty="0"/>
            </a:br>
            <a:endParaRPr lang="en-GB" dirty="0"/>
          </a:p>
        </p:txBody>
      </p:sp>
      <p:graphicFrame>
        <p:nvGraphicFramePr>
          <p:cNvPr id="4" name="Table 3">
            <a:extLst>
              <a:ext uri="{FF2B5EF4-FFF2-40B4-BE49-F238E27FC236}">
                <a16:creationId xmlns:a16="http://schemas.microsoft.com/office/drawing/2014/main" id="{6666A25C-82B0-F25E-F16D-7CDA99286C05}"/>
              </a:ext>
            </a:extLst>
          </p:cNvPr>
          <p:cNvGraphicFramePr>
            <a:graphicFrameLocks noGrp="1"/>
          </p:cNvGraphicFramePr>
          <p:nvPr>
            <p:extLst>
              <p:ext uri="{D42A27DB-BD31-4B8C-83A1-F6EECF244321}">
                <p14:modId xmlns:p14="http://schemas.microsoft.com/office/powerpoint/2010/main" val="2463931973"/>
              </p:ext>
            </p:extLst>
          </p:nvPr>
        </p:nvGraphicFramePr>
        <p:xfrm>
          <a:off x="142000" y="947058"/>
          <a:ext cx="11908000" cy="3341914"/>
        </p:xfrm>
        <a:graphic>
          <a:graphicData uri="http://schemas.openxmlformats.org/drawingml/2006/table">
            <a:tbl>
              <a:tblPr firstRow="1" bandRow="1">
                <a:tableStyleId>{68D230F3-CF80-4859-8CE7-A43EE81993B5}</a:tableStyleId>
              </a:tblPr>
              <a:tblGrid>
                <a:gridCol w="2977000">
                  <a:extLst>
                    <a:ext uri="{9D8B030D-6E8A-4147-A177-3AD203B41FA5}">
                      <a16:colId xmlns:a16="http://schemas.microsoft.com/office/drawing/2014/main" val="2230694408"/>
                    </a:ext>
                  </a:extLst>
                </a:gridCol>
                <a:gridCol w="2977000">
                  <a:extLst>
                    <a:ext uri="{9D8B030D-6E8A-4147-A177-3AD203B41FA5}">
                      <a16:colId xmlns:a16="http://schemas.microsoft.com/office/drawing/2014/main" val="152383910"/>
                    </a:ext>
                  </a:extLst>
                </a:gridCol>
                <a:gridCol w="2977000">
                  <a:extLst>
                    <a:ext uri="{9D8B030D-6E8A-4147-A177-3AD203B41FA5}">
                      <a16:colId xmlns:a16="http://schemas.microsoft.com/office/drawing/2014/main" val="963793233"/>
                    </a:ext>
                  </a:extLst>
                </a:gridCol>
                <a:gridCol w="2977000">
                  <a:extLst>
                    <a:ext uri="{9D8B030D-6E8A-4147-A177-3AD203B41FA5}">
                      <a16:colId xmlns:a16="http://schemas.microsoft.com/office/drawing/2014/main" val="3382948683"/>
                    </a:ext>
                  </a:extLst>
                </a:gridCol>
              </a:tblGrid>
              <a:tr h="2058202">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631651264"/>
                  </a:ext>
                </a:extLst>
              </a:tr>
              <a:tr h="1283712">
                <a:tc>
                  <a:txBody>
                    <a:bodyPr/>
                    <a:lstStyle/>
                    <a:p>
                      <a:endParaRPr lang="en-GB" dirty="0"/>
                    </a:p>
                  </a:txBody>
                  <a:tcPr/>
                </a:tc>
                <a:tc>
                  <a:txBody>
                    <a:bodyPr/>
                    <a:lstStyle/>
                    <a:p>
                      <a:endParaRPr lang="en-GB" dirty="0"/>
                    </a:p>
                  </a:txBody>
                  <a:tcPr/>
                </a:tc>
                <a:tc>
                  <a:txBody>
                    <a:bodyPr/>
                    <a:lstStyle/>
                    <a:p>
                      <a:endParaRPr lang="en-GB" dirty="0"/>
                    </a:p>
                  </a:txBody>
                  <a:tcPr/>
                </a:tc>
                <a:tc>
                  <a:txBody>
                    <a:bodyPr/>
                    <a:lstStyle/>
                    <a:p>
                      <a:endParaRPr lang="en-GB" dirty="0"/>
                    </a:p>
                  </a:txBody>
                  <a:tcPr/>
                </a:tc>
                <a:extLst>
                  <a:ext uri="{0D108BD9-81ED-4DB2-BD59-A6C34878D82A}">
                    <a16:rowId xmlns:a16="http://schemas.microsoft.com/office/drawing/2014/main" val="1890403005"/>
                  </a:ext>
                </a:extLst>
              </a:tr>
            </a:tbl>
          </a:graphicData>
        </a:graphic>
      </p:graphicFrame>
      <p:sp>
        <p:nvSpPr>
          <p:cNvPr id="5" name="TextBox 4">
            <a:extLst>
              <a:ext uri="{FF2B5EF4-FFF2-40B4-BE49-F238E27FC236}">
                <a16:creationId xmlns:a16="http://schemas.microsoft.com/office/drawing/2014/main" id="{20C24767-6F68-EA94-445E-9278F951DA92}"/>
              </a:ext>
            </a:extLst>
          </p:cNvPr>
          <p:cNvSpPr txBox="1"/>
          <p:nvPr/>
        </p:nvSpPr>
        <p:spPr>
          <a:xfrm>
            <a:off x="2018375" y="3180976"/>
            <a:ext cx="2339457" cy="1107996"/>
          </a:xfrm>
          <a:prstGeom prst="rect">
            <a:avLst/>
          </a:prstGeom>
          <a:noFill/>
        </p:spPr>
        <p:txBody>
          <a:bodyPr wrap="square" rtlCol="0">
            <a:spAutoFit/>
          </a:bodyPr>
          <a:lstStyle/>
          <a:p>
            <a:r>
              <a:rPr lang="en-US" altLang="ja-JP" sz="4800" dirty="0">
                <a:solidFill>
                  <a:srgbClr val="C00000"/>
                </a:solidFill>
              </a:rPr>
              <a:t>HDD</a:t>
            </a:r>
          </a:p>
          <a:p>
            <a:r>
              <a:rPr lang="ja-JP" altLang="en-US" dirty="0">
                <a:solidFill>
                  <a:srgbClr val="C00000"/>
                </a:solidFill>
              </a:rPr>
              <a:t>ハードディスクドライブ</a:t>
            </a:r>
            <a:endParaRPr lang="en-GB" dirty="0">
              <a:solidFill>
                <a:srgbClr val="C00000"/>
              </a:solidFill>
            </a:endParaRPr>
          </a:p>
        </p:txBody>
      </p:sp>
      <p:sp>
        <p:nvSpPr>
          <p:cNvPr id="6" name="TextBox 5">
            <a:extLst>
              <a:ext uri="{FF2B5EF4-FFF2-40B4-BE49-F238E27FC236}">
                <a16:creationId xmlns:a16="http://schemas.microsoft.com/office/drawing/2014/main" id="{4C0043C0-91A2-6175-3049-2742C7ADEB21}"/>
              </a:ext>
            </a:extLst>
          </p:cNvPr>
          <p:cNvSpPr txBox="1"/>
          <p:nvPr/>
        </p:nvSpPr>
        <p:spPr>
          <a:xfrm>
            <a:off x="7599929" y="3057877"/>
            <a:ext cx="3440788" cy="1107996"/>
          </a:xfrm>
          <a:prstGeom prst="rect">
            <a:avLst/>
          </a:prstGeom>
          <a:noFill/>
        </p:spPr>
        <p:txBody>
          <a:bodyPr wrap="square" rtlCol="0">
            <a:spAutoFit/>
          </a:bodyPr>
          <a:lstStyle/>
          <a:p>
            <a:r>
              <a:rPr lang="en-US" altLang="ja-JP" sz="4800" dirty="0">
                <a:solidFill>
                  <a:srgbClr val="C00000"/>
                </a:solidFill>
              </a:rPr>
              <a:t>SSD</a:t>
            </a:r>
          </a:p>
          <a:p>
            <a:r>
              <a:rPr lang="ja-JP" altLang="en-US" b="1" dirty="0">
                <a:solidFill>
                  <a:srgbClr val="C00000"/>
                </a:solidFill>
              </a:rPr>
              <a:t>ソリッド・ステート・ドライブ</a:t>
            </a:r>
            <a:endParaRPr lang="en-GB" sz="4800" dirty="0">
              <a:solidFill>
                <a:srgbClr val="C00000"/>
              </a:solidFill>
            </a:endParaRPr>
          </a:p>
        </p:txBody>
      </p:sp>
      <p:sp>
        <p:nvSpPr>
          <p:cNvPr id="9" name="TextBox 8">
            <a:extLst>
              <a:ext uri="{FF2B5EF4-FFF2-40B4-BE49-F238E27FC236}">
                <a16:creationId xmlns:a16="http://schemas.microsoft.com/office/drawing/2014/main" id="{EC496604-F11D-C281-9D9D-748B932437AF}"/>
              </a:ext>
            </a:extLst>
          </p:cNvPr>
          <p:cNvSpPr txBox="1"/>
          <p:nvPr/>
        </p:nvSpPr>
        <p:spPr>
          <a:xfrm>
            <a:off x="142000" y="4484914"/>
            <a:ext cx="11745200" cy="2062103"/>
          </a:xfrm>
          <a:prstGeom prst="rect">
            <a:avLst/>
          </a:prstGeom>
          <a:noFill/>
          <a:ln w="19050">
            <a:solidFill>
              <a:schemeClr val="bg2"/>
            </a:solidFill>
          </a:ln>
        </p:spPr>
        <p:txBody>
          <a:bodyPr wrap="square" rtlCol="0">
            <a:spAutoFit/>
          </a:bodyPr>
          <a:lstStyle/>
          <a:p>
            <a:r>
              <a:rPr lang="ja-JP" altLang="en-US" sz="3200" dirty="0">
                <a:solidFill>
                  <a:schemeClr val="bg2"/>
                </a:solidFill>
              </a:rPr>
              <a:t>（　　　　　　　　　　　　　　）はデータの消去と書き込みを電気的に行う記憶装置で、（　　　　　　　　　　　　　　　　　）などで利用されている。</a:t>
            </a:r>
            <a:endParaRPr lang="en-GB" altLang="ja-JP" sz="3200" dirty="0">
              <a:solidFill>
                <a:schemeClr val="bg2"/>
              </a:solidFill>
            </a:endParaRPr>
          </a:p>
          <a:p>
            <a:r>
              <a:rPr lang="ja-JP" altLang="en-US" sz="3200" dirty="0">
                <a:solidFill>
                  <a:schemeClr val="bg2"/>
                </a:solidFill>
              </a:rPr>
              <a:t>電源をオフにしてもデータが保持されるため、持ち運び用ストレージに最適。</a:t>
            </a:r>
            <a:endParaRPr lang="en-GB" sz="3200" dirty="0">
              <a:solidFill>
                <a:schemeClr val="bg2"/>
              </a:solidFill>
            </a:endParaRPr>
          </a:p>
        </p:txBody>
      </p:sp>
      <p:sp>
        <p:nvSpPr>
          <p:cNvPr id="11" name="TextBox 10">
            <a:extLst>
              <a:ext uri="{FF2B5EF4-FFF2-40B4-BE49-F238E27FC236}">
                <a16:creationId xmlns:a16="http://schemas.microsoft.com/office/drawing/2014/main" id="{0242F166-33A9-3D7A-DB47-2BCB8B492F79}"/>
              </a:ext>
            </a:extLst>
          </p:cNvPr>
          <p:cNvSpPr txBox="1"/>
          <p:nvPr/>
        </p:nvSpPr>
        <p:spPr>
          <a:xfrm>
            <a:off x="711118" y="4458867"/>
            <a:ext cx="3646714" cy="646331"/>
          </a:xfrm>
          <a:prstGeom prst="rect">
            <a:avLst/>
          </a:prstGeom>
          <a:noFill/>
        </p:spPr>
        <p:txBody>
          <a:bodyPr wrap="square" rtlCol="0">
            <a:spAutoFit/>
          </a:bodyPr>
          <a:lstStyle/>
          <a:p>
            <a:r>
              <a:rPr lang="ja-JP" altLang="en-US" sz="3600" dirty="0">
                <a:solidFill>
                  <a:srgbClr val="C00000"/>
                </a:solidFill>
              </a:rPr>
              <a:t>フラッシュメモリ</a:t>
            </a:r>
            <a:endParaRPr lang="en-GB" sz="3600" dirty="0">
              <a:solidFill>
                <a:srgbClr val="C00000"/>
              </a:solidFill>
            </a:endParaRPr>
          </a:p>
        </p:txBody>
      </p:sp>
      <p:sp>
        <p:nvSpPr>
          <p:cNvPr id="13" name="TextBox 12">
            <a:extLst>
              <a:ext uri="{FF2B5EF4-FFF2-40B4-BE49-F238E27FC236}">
                <a16:creationId xmlns:a16="http://schemas.microsoft.com/office/drawing/2014/main" id="{49D70747-35AB-E591-53AA-67F64EFC7268}"/>
              </a:ext>
            </a:extLst>
          </p:cNvPr>
          <p:cNvSpPr txBox="1"/>
          <p:nvPr/>
        </p:nvSpPr>
        <p:spPr>
          <a:xfrm>
            <a:off x="2852057" y="4951927"/>
            <a:ext cx="4506685" cy="646331"/>
          </a:xfrm>
          <a:prstGeom prst="rect">
            <a:avLst/>
          </a:prstGeom>
          <a:noFill/>
        </p:spPr>
        <p:txBody>
          <a:bodyPr wrap="square" rtlCol="0">
            <a:spAutoFit/>
          </a:bodyPr>
          <a:lstStyle/>
          <a:p>
            <a:r>
              <a:rPr lang="en-US" altLang="ja-JP" sz="3600" dirty="0">
                <a:solidFill>
                  <a:srgbClr val="C00000"/>
                </a:solidFill>
              </a:rPr>
              <a:t>USB</a:t>
            </a:r>
            <a:r>
              <a:rPr lang="ja-JP" altLang="en-US" sz="3600" dirty="0">
                <a:solidFill>
                  <a:srgbClr val="C00000"/>
                </a:solidFill>
              </a:rPr>
              <a:t>メモリ・</a:t>
            </a:r>
            <a:r>
              <a:rPr lang="en-US" altLang="ja-JP" sz="3600" dirty="0">
                <a:solidFill>
                  <a:srgbClr val="C00000"/>
                </a:solidFill>
              </a:rPr>
              <a:t>SD</a:t>
            </a:r>
            <a:r>
              <a:rPr lang="ja-JP" altLang="en-US" sz="3600" dirty="0">
                <a:solidFill>
                  <a:srgbClr val="C00000"/>
                </a:solidFill>
              </a:rPr>
              <a:t>カード</a:t>
            </a:r>
            <a:endParaRPr lang="en-GB" sz="3600" dirty="0">
              <a:solidFill>
                <a:srgbClr val="C00000"/>
              </a:solidFill>
            </a:endParaRPr>
          </a:p>
        </p:txBody>
      </p:sp>
      <p:pic>
        <p:nvPicPr>
          <p:cNvPr id="2050" name="Picture 2" descr="ハードディスクのイラスト（コンピューター）">
            <a:extLst>
              <a:ext uri="{FF2B5EF4-FFF2-40B4-BE49-F238E27FC236}">
                <a16:creationId xmlns:a16="http://schemas.microsoft.com/office/drawing/2014/main" id="{4C3B1298-3145-AF0E-3FC1-F9C9D85157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26958" y="1084581"/>
            <a:ext cx="1850197" cy="185019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F1DFDA74-D3E7-936C-9DC9-BD0799D7FCBE}"/>
              </a:ext>
            </a:extLst>
          </p:cNvPr>
          <p:cNvPicPr>
            <a:picLocks noChangeAspect="1"/>
          </p:cNvPicPr>
          <p:nvPr/>
        </p:nvPicPr>
        <p:blipFill>
          <a:blip r:embed="rId4"/>
          <a:stretch>
            <a:fillRect/>
          </a:stretch>
        </p:blipFill>
        <p:spPr>
          <a:xfrm>
            <a:off x="7599929" y="1032376"/>
            <a:ext cx="2009436" cy="2009436"/>
          </a:xfrm>
          <a:prstGeom prst="rect">
            <a:avLst/>
          </a:prstGeom>
        </p:spPr>
      </p:pic>
    </p:spTree>
    <p:extLst>
      <p:ext uri="{BB962C8B-B14F-4D97-AF65-F5344CB8AC3E}">
        <p14:creationId xmlns:p14="http://schemas.microsoft.com/office/powerpoint/2010/main" val="3983036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ppt_x"/>
                                          </p:val>
                                        </p:tav>
                                        <p:tav tm="100000">
                                          <p:val>
                                            <p:strVal val="#ppt_x"/>
                                          </p:val>
                                        </p:tav>
                                      </p:tavLst>
                                    </p:anim>
                                    <p:anim calcmode="lin" valueType="num">
                                      <p:cBhvr additive="base">
                                        <p:cTn id="2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D065A-F6D3-8F97-DCDA-C6EDE0D0E6B7}"/>
              </a:ext>
            </a:extLst>
          </p:cNvPr>
          <p:cNvSpPr>
            <a:spLocks noGrp="1"/>
          </p:cNvSpPr>
          <p:nvPr>
            <p:ph type="title"/>
          </p:nvPr>
        </p:nvSpPr>
        <p:spPr>
          <a:xfrm>
            <a:off x="459000" y="1110343"/>
            <a:ext cx="11274000" cy="4419600"/>
          </a:xfrm>
        </p:spPr>
        <p:txBody>
          <a:bodyPr/>
          <a:lstStyle/>
          <a:p>
            <a:r>
              <a:rPr lang="ja-JP" altLang="en-US" dirty="0"/>
              <a:t>班に分かれて調べ学習</a:t>
            </a:r>
            <a:r>
              <a:rPr lang="en-GB" altLang="ja-JP" dirty="0"/>
              <a:t>(10min)</a:t>
            </a:r>
            <a:br>
              <a:rPr lang="en-GB" altLang="ja-JP" dirty="0"/>
            </a:br>
            <a:br>
              <a:rPr lang="en-GB" altLang="ja-JP" dirty="0"/>
            </a:br>
            <a:r>
              <a:rPr lang="ja-JP" altLang="en-US" dirty="0"/>
              <a:t>２人１組で</a:t>
            </a:r>
            <a:r>
              <a:rPr lang="en-US" altLang="ja-JP" dirty="0"/>
              <a:t>HDD</a:t>
            </a:r>
            <a:r>
              <a:rPr lang="ja-JP" altLang="en-US" dirty="0"/>
              <a:t>と</a:t>
            </a:r>
            <a:r>
              <a:rPr lang="en-US" altLang="ja-JP" dirty="0"/>
              <a:t>SSD</a:t>
            </a:r>
            <a:r>
              <a:rPr lang="ja-JP" altLang="en-US" dirty="0"/>
              <a:t>の</a:t>
            </a:r>
            <a:br>
              <a:rPr lang="en-GB" altLang="ja-JP" dirty="0"/>
            </a:br>
            <a:r>
              <a:rPr lang="ja-JP" altLang="en-US" dirty="0"/>
              <a:t>特徴を調べよう。</a:t>
            </a:r>
            <a:endParaRPr lang="en-GB" dirty="0"/>
          </a:p>
        </p:txBody>
      </p:sp>
    </p:spTree>
    <p:extLst>
      <p:ext uri="{BB962C8B-B14F-4D97-AF65-F5344CB8AC3E}">
        <p14:creationId xmlns:p14="http://schemas.microsoft.com/office/powerpoint/2010/main" val="23052780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1903A-8366-8BA7-81A2-01E214F3FCA6}"/>
              </a:ext>
            </a:extLst>
          </p:cNvPr>
          <p:cNvSpPr>
            <a:spLocks noGrp="1"/>
          </p:cNvSpPr>
          <p:nvPr>
            <p:ph type="title"/>
          </p:nvPr>
        </p:nvSpPr>
        <p:spPr>
          <a:xfrm>
            <a:off x="230543" y="276310"/>
            <a:ext cx="10524543" cy="979714"/>
          </a:xfrm>
        </p:spPr>
        <p:txBody>
          <a:bodyPr>
            <a:normAutofit/>
          </a:bodyPr>
          <a:lstStyle/>
          <a:p>
            <a:r>
              <a:rPr lang="en-US" altLang="ja-JP" sz="4800" dirty="0">
                <a:latin typeface="Noto Serif JP SemiBold" panose="02020200000000000000" pitchFamily="18" charset="-128"/>
                <a:ea typeface="Noto Serif JP SemiBold" panose="02020200000000000000" pitchFamily="18" charset="-128"/>
              </a:rPr>
              <a:t>CPU</a:t>
            </a:r>
            <a:r>
              <a:rPr lang="ja-JP" altLang="en-US" sz="4800" dirty="0">
                <a:latin typeface="Noto Serif JP SemiBold" panose="02020200000000000000" pitchFamily="18" charset="-128"/>
                <a:ea typeface="Noto Serif JP SemiBold" panose="02020200000000000000" pitchFamily="18" charset="-128"/>
              </a:rPr>
              <a:t>とは？</a:t>
            </a:r>
            <a:endParaRPr lang="en-GB" sz="4800" dirty="0">
              <a:latin typeface="Noto Serif JP SemiBold" panose="02020200000000000000" pitchFamily="18" charset="-128"/>
              <a:ea typeface="Noto Serif JP SemiBold" panose="02020200000000000000" pitchFamily="18" charset="-128"/>
            </a:endParaRPr>
          </a:p>
        </p:txBody>
      </p:sp>
      <p:pic>
        <p:nvPicPr>
          <p:cNvPr id="1028" name="Picture 4" descr="脳のイラスト">
            <a:extLst>
              <a:ext uri="{FF2B5EF4-FFF2-40B4-BE49-F238E27FC236}">
                <a16:creationId xmlns:a16="http://schemas.microsoft.com/office/drawing/2014/main" id="{321D3CAE-7597-CB72-944B-92253AF8C1C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784" y="1939830"/>
            <a:ext cx="1545199" cy="1545199"/>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前から見たノートパソコンのイラスト">
            <a:extLst>
              <a:ext uri="{FF2B5EF4-FFF2-40B4-BE49-F238E27FC236}">
                <a16:creationId xmlns:a16="http://schemas.microsoft.com/office/drawing/2014/main" id="{5A79425A-703A-AFAA-18BF-923926207C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6384" y="3967162"/>
            <a:ext cx="2857500" cy="2171700"/>
          </a:xfrm>
          <a:prstGeom prst="rect">
            <a:avLst/>
          </a:prstGeom>
          <a:noFill/>
          <a:extLst>
            <a:ext uri="{909E8E84-426E-40DD-AFC4-6F175D3DCCD1}">
              <a14:hiddenFill xmlns:a14="http://schemas.microsoft.com/office/drawing/2010/main">
                <a:solidFill>
                  <a:srgbClr val="FFFFFF"/>
                </a:solidFill>
              </a14:hiddenFill>
            </a:ext>
          </a:extLst>
        </p:spPr>
      </p:pic>
      <p:sp>
        <p:nvSpPr>
          <p:cNvPr id="4" name="Speech Bubble: Rectangle 3">
            <a:extLst>
              <a:ext uri="{FF2B5EF4-FFF2-40B4-BE49-F238E27FC236}">
                <a16:creationId xmlns:a16="http://schemas.microsoft.com/office/drawing/2014/main" id="{0356F187-6EEA-BAB5-E5EF-8ABFC439495E}"/>
              </a:ext>
            </a:extLst>
          </p:cNvPr>
          <p:cNvSpPr/>
          <p:nvPr/>
        </p:nvSpPr>
        <p:spPr>
          <a:xfrm>
            <a:off x="108858" y="1738157"/>
            <a:ext cx="4190999" cy="1746872"/>
          </a:xfrm>
          <a:prstGeom prst="wedgeRectCallout">
            <a:avLst>
              <a:gd name="adj1" fmla="val -3882"/>
              <a:gd name="adj2" fmla="val 74469"/>
            </a:avLst>
          </a:prstGeom>
          <a:noFill/>
          <a:ln w="9525" cap="flat" cmpd="sng" algn="ctr">
            <a:solidFill>
              <a:schemeClr val="accent2"/>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GB"/>
          </a:p>
        </p:txBody>
      </p:sp>
      <p:sp>
        <p:nvSpPr>
          <p:cNvPr id="5" name="TextBox 4">
            <a:extLst>
              <a:ext uri="{FF2B5EF4-FFF2-40B4-BE49-F238E27FC236}">
                <a16:creationId xmlns:a16="http://schemas.microsoft.com/office/drawing/2014/main" id="{6889C86D-3760-7FF2-EDE0-3FFD7EA716DB}"/>
              </a:ext>
            </a:extLst>
          </p:cNvPr>
          <p:cNvSpPr txBox="1"/>
          <p:nvPr/>
        </p:nvSpPr>
        <p:spPr>
          <a:xfrm>
            <a:off x="2143909" y="2146990"/>
            <a:ext cx="2726875" cy="830997"/>
          </a:xfrm>
          <a:prstGeom prst="rect">
            <a:avLst/>
          </a:prstGeom>
          <a:noFill/>
        </p:spPr>
        <p:txBody>
          <a:bodyPr wrap="square" rtlCol="0">
            <a:spAutoFit/>
          </a:bodyPr>
          <a:lstStyle/>
          <a:p>
            <a:r>
              <a:rPr lang="ja-JP" altLang="en-US" sz="4800" dirty="0">
                <a:solidFill>
                  <a:schemeClr val="bg2"/>
                </a:solidFill>
              </a:rPr>
              <a:t>脳みそ</a:t>
            </a:r>
            <a:endParaRPr lang="en-GB" sz="4800" dirty="0">
              <a:solidFill>
                <a:schemeClr val="bg2"/>
              </a:solidFill>
            </a:endParaRPr>
          </a:p>
        </p:txBody>
      </p:sp>
      <p:sp>
        <p:nvSpPr>
          <p:cNvPr id="6" name="TextBox 5">
            <a:extLst>
              <a:ext uri="{FF2B5EF4-FFF2-40B4-BE49-F238E27FC236}">
                <a16:creationId xmlns:a16="http://schemas.microsoft.com/office/drawing/2014/main" id="{364520BC-1BBE-EAA7-2A9E-2B2A5B2ACF7F}"/>
              </a:ext>
            </a:extLst>
          </p:cNvPr>
          <p:cNvSpPr txBox="1"/>
          <p:nvPr/>
        </p:nvSpPr>
        <p:spPr>
          <a:xfrm>
            <a:off x="4712584" y="1256024"/>
            <a:ext cx="7370557" cy="4401205"/>
          </a:xfrm>
          <a:prstGeom prst="rect">
            <a:avLst/>
          </a:prstGeom>
          <a:noFill/>
        </p:spPr>
        <p:txBody>
          <a:bodyPr wrap="square" rtlCol="0">
            <a:spAutoFit/>
          </a:bodyPr>
          <a:lstStyle/>
          <a:p>
            <a:r>
              <a:rPr lang="en-US" altLang="ja-JP" sz="4800" dirty="0">
                <a:solidFill>
                  <a:schemeClr val="bg2"/>
                </a:solidFill>
              </a:rPr>
              <a:t>PC</a:t>
            </a:r>
            <a:r>
              <a:rPr lang="ja-JP" altLang="en-US" sz="4800" dirty="0">
                <a:solidFill>
                  <a:schemeClr val="bg2"/>
                </a:solidFill>
              </a:rPr>
              <a:t>用の</a:t>
            </a:r>
            <a:r>
              <a:rPr lang="en-US" altLang="ja-JP" sz="4800" dirty="0">
                <a:solidFill>
                  <a:schemeClr val="bg2"/>
                </a:solidFill>
              </a:rPr>
              <a:t>CPU</a:t>
            </a:r>
            <a:r>
              <a:rPr lang="ja-JP" altLang="en-US" sz="4800" dirty="0">
                <a:solidFill>
                  <a:schemeClr val="bg2"/>
                </a:solidFill>
              </a:rPr>
              <a:t>は</a:t>
            </a:r>
            <a:endParaRPr lang="en-GB" altLang="ja-JP" sz="4800" dirty="0">
              <a:solidFill>
                <a:schemeClr val="bg2"/>
              </a:solidFill>
            </a:endParaRPr>
          </a:p>
          <a:p>
            <a:endParaRPr lang="en-GB" altLang="ja-JP" sz="4800" dirty="0">
              <a:solidFill>
                <a:schemeClr val="bg2"/>
              </a:solidFill>
            </a:endParaRPr>
          </a:p>
          <a:p>
            <a:r>
              <a:rPr lang="ja-JP" altLang="en-US" sz="4800" dirty="0">
                <a:solidFill>
                  <a:schemeClr val="bg2"/>
                </a:solidFill>
              </a:rPr>
              <a:t>①</a:t>
            </a:r>
            <a:r>
              <a:rPr lang="en-GB" altLang="ja-JP" sz="4800" dirty="0">
                <a:solidFill>
                  <a:schemeClr val="bg2"/>
                </a:solidFill>
              </a:rPr>
              <a:t>Intel</a:t>
            </a:r>
            <a:r>
              <a:rPr lang="ja-JP" altLang="en-US" sz="4800" dirty="0">
                <a:solidFill>
                  <a:schemeClr val="bg2"/>
                </a:solidFill>
              </a:rPr>
              <a:t>（インテル）</a:t>
            </a:r>
            <a:endParaRPr lang="en-GB" sz="4800" dirty="0">
              <a:solidFill>
                <a:schemeClr val="bg2"/>
              </a:solidFill>
            </a:endParaRPr>
          </a:p>
          <a:p>
            <a:r>
              <a:rPr lang="ja-JP" altLang="en-US" sz="4800" dirty="0">
                <a:solidFill>
                  <a:schemeClr val="bg2"/>
                </a:solidFill>
              </a:rPr>
              <a:t>②</a:t>
            </a:r>
            <a:r>
              <a:rPr lang="en-US" altLang="ja-JP" sz="4800" dirty="0">
                <a:solidFill>
                  <a:schemeClr val="bg2"/>
                </a:solidFill>
              </a:rPr>
              <a:t>AMD</a:t>
            </a:r>
            <a:endParaRPr lang="en-GB" altLang="ja-JP" sz="4800" dirty="0">
              <a:solidFill>
                <a:schemeClr val="bg2"/>
              </a:solidFill>
            </a:endParaRPr>
          </a:p>
          <a:p>
            <a:r>
              <a:rPr lang="ja-JP" altLang="en-US" sz="4800" dirty="0">
                <a:solidFill>
                  <a:schemeClr val="bg2"/>
                </a:solidFill>
              </a:rPr>
              <a:t>　</a:t>
            </a:r>
            <a:r>
              <a:rPr lang="en-GB" altLang="ja-JP" sz="3600" dirty="0">
                <a:solidFill>
                  <a:schemeClr val="bg2"/>
                </a:solidFill>
              </a:rPr>
              <a:t>(</a:t>
            </a:r>
            <a:r>
              <a:rPr lang="en-GB" sz="3200" dirty="0">
                <a:solidFill>
                  <a:schemeClr val="bg2"/>
                </a:solidFill>
              </a:rPr>
              <a:t>Advanced Micro Devices</a:t>
            </a:r>
            <a:r>
              <a:rPr lang="en-GB" sz="4000" dirty="0">
                <a:solidFill>
                  <a:schemeClr val="bg2"/>
                </a:solidFill>
              </a:rPr>
              <a:t>)</a:t>
            </a:r>
          </a:p>
          <a:p>
            <a:r>
              <a:rPr lang="ja-JP" altLang="en-US" sz="4000" dirty="0">
                <a:solidFill>
                  <a:schemeClr val="bg2"/>
                </a:solidFill>
              </a:rPr>
              <a:t>という２つの会社が製造している。</a:t>
            </a:r>
            <a:endParaRPr lang="en-GB" sz="4000" dirty="0">
              <a:solidFill>
                <a:schemeClr val="bg2"/>
              </a:solidFill>
            </a:endParaRPr>
          </a:p>
        </p:txBody>
      </p:sp>
    </p:spTree>
    <p:extLst>
      <p:ext uri="{BB962C8B-B14F-4D97-AF65-F5344CB8AC3E}">
        <p14:creationId xmlns:p14="http://schemas.microsoft.com/office/powerpoint/2010/main" val="13671682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21C1D2-F4A0-4300-E27C-24EF6BE57EE1}"/>
              </a:ext>
            </a:extLst>
          </p:cNvPr>
          <p:cNvSpPr>
            <a:spLocks noGrp="1"/>
          </p:cNvSpPr>
          <p:nvPr>
            <p:ph type="title"/>
          </p:nvPr>
        </p:nvSpPr>
        <p:spPr>
          <a:xfrm>
            <a:off x="89029" y="234138"/>
            <a:ext cx="11754628" cy="763600"/>
          </a:xfrm>
        </p:spPr>
        <p:txBody>
          <a:bodyPr>
            <a:normAutofit/>
          </a:bodyPr>
          <a:lstStyle/>
          <a:p>
            <a:r>
              <a:rPr lang="ja-JP" altLang="en-US" sz="3200" dirty="0"/>
              <a:t>〇</a:t>
            </a:r>
            <a:r>
              <a:rPr lang="en-US" altLang="ja-JP" sz="3200" dirty="0"/>
              <a:t>CPU</a:t>
            </a:r>
            <a:r>
              <a:rPr lang="ja-JP" altLang="en-US" sz="3200" dirty="0"/>
              <a:t>とメモリの働き</a:t>
            </a:r>
            <a:endParaRPr lang="en-GB" sz="3200" dirty="0"/>
          </a:p>
        </p:txBody>
      </p:sp>
      <p:sp>
        <p:nvSpPr>
          <p:cNvPr id="3" name="TextBox 2">
            <a:extLst>
              <a:ext uri="{FF2B5EF4-FFF2-40B4-BE49-F238E27FC236}">
                <a16:creationId xmlns:a16="http://schemas.microsoft.com/office/drawing/2014/main" id="{C919735B-FF54-13CD-B57C-54A27C59AA76}"/>
              </a:ext>
            </a:extLst>
          </p:cNvPr>
          <p:cNvSpPr txBox="1"/>
          <p:nvPr/>
        </p:nvSpPr>
        <p:spPr>
          <a:xfrm>
            <a:off x="631372" y="1073938"/>
            <a:ext cx="5029199" cy="5509200"/>
          </a:xfrm>
          <a:prstGeom prst="rect">
            <a:avLst/>
          </a:prstGeom>
          <a:noFill/>
          <a:ln w="38100">
            <a:solidFill>
              <a:schemeClr val="bg2"/>
            </a:solidFill>
          </a:ln>
        </p:spPr>
        <p:txBody>
          <a:bodyPr wrap="square" rtlCol="0">
            <a:spAutoFit/>
          </a:bodyPr>
          <a:lstStyle/>
          <a:p>
            <a:pPr algn="ctr"/>
            <a:r>
              <a:rPr lang="ja-JP" altLang="en-US" sz="2800" dirty="0">
                <a:solidFill>
                  <a:schemeClr val="bg2"/>
                </a:solidFill>
              </a:rPr>
              <a:t>メモリ（主記憶装置）</a:t>
            </a:r>
            <a:endParaRPr lang="en-GB" altLang="ja-JP" sz="2800"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dirty="0">
              <a:solidFill>
                <a:schemeClr val="bg2"/>
              </a:solidFill>
            </a:endParaRPr>
          </a:p>
          <a:p>
            <a:endParaRPr lang="en-GB" dirty="0">
              <a:solidFill>
                <a:schemeClr val="bg2"/>
              </a:solidFill>
            </a:endParaRPr>
          </a:p>
          <a:p>
            <a:endParaRPr lang="en-GB" dirty="0">
              <a:solidFill>
                <a:schemeClr val="bg2"/>
              </a:solidFill>
            </a:endParaRPr>
          </a:p>
        </p:txBody>
      </p:sp>
      <p:pic>
        <p:nvPicPr>
          <p:cNvPr id="8" name="Picture 7">
            <a:extLst>
              <a:ext uri="{FF2B5EF4-FFF2-40B4-BE49-F238E27FC236}">
                <a16:creationId xmlns:a16="http://schemas.microsoft.com/office/drawing/2014/main" id="{05343A4A-4E79-AD7A-0B3D-235DCA03CCD1}"/>
              </a:ext>
            </a:extLst>
          </p:cNvPr>
          <p:cNvPicPr>
            <a:picLocks noChangeAspect="1"/>
          </p:cNvPicPr>
          <p:nvPr/>
        </p:nvPicPr>
        <p:blipFill>
          <a:blip r:embed="rId2"/>
          <a:stretch>
            <a:fillRect/>
          </a:stretch>
        </p:blipFill>
        <p:spPr>
          <a:xfrm>
            <a:off x="1024350" y="4409376"/>
            <a:ext cx="3974031" cy="2130715"/>
          </a:xfrm>
          <a:prstGeom prst="rect">
            <a:avLst/>
          </a:prstGeom>
        </p:spPr>
      </p:pic>
      <p:sp>
        <p:nvSpPr>
          <p:cNvPr id="9" name="Speech Bubble: Rectangle 8">
            <a:extLst>
              <a:ext uri="{FF2B5EF4-FFF2-40B4-BE49-F238E27FC236}">
                <a16:creationId xmlns:a16="http://schemas.microsoft.com/office/drawing/2014/main" id="{DBD9788E-AC6D-8905-D1D2-320E688ED55D}"/>
              </a:ext>
            </a:extLst>
          </p:cNvPr>
          <p:cNvSpPr/>
          <p:nvPr/>
        </p:nvSpPr>
        <p:spPr>
          <a:xfrm>
            <a:off x="6053549" y="1393371"/>
            <a:ext cx="5953394" cy="3951515"/>
          </a:xfrm>
          <a:prstGeom prst="wedgeRectCallout">
            <a:avLst>
              <a:gd name="adj1" fmla="val -67955"/>
              <a:gd name="adj2" fmla="val 81"/>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3600" dirty="0">
                <a:solidFill>
                  <a:schemeClr val="bg2"/>
                </a:solidFill>
              </a:rPr>
              <a:t>プログラムは（　　　　　　）と</a:t>
            </a:r>
            <a:endParaRPr lang="en-GB" altLang="ja-JP" sz="3600" dirty="0">
              <a:solidFill>
                <a:schemeClr val="bg2"/>
              </a:solidFill>
            </a:endParaRPr>
          </a:p>
          <a:p>
            <a:endParaRPr lang="en-GB" altLang="ja-JP" sz="3600" dirty="0">
              <a:solidFill>
                <a:schemeClr val="bg2"/>
              </a:solidFill>
            </a:endParaRPr>
          </a:p>
          <a:p>
            <a:r>
              <a:rPr lang="ja-JP" altLang="en-US" sz="3600" dirty="0">
                <a:solidFill>
                  <a:schemeClr val="bg2"/>
                </a:solidFill>
              </a:rPr>
              <a:t>（　　　　　　　　）から構成され、</a:t>
            </a:r>
            <a:endParaRPr lang="en-GB" altLang="ja-JP" sz="3600" dirty="0">
              <a:solidFill>
                <a:schemeClr val="bg2"/>
              </a:solidFill>
            </a:endParaRPr>
          </a:p>
          <a:p>
            <a:endParaRPr lang="en-GB" altLang="ja-JP" sz="3600" dirty="0">
              <a:solidFill>
                <a:schemeClr val="bg2"/>
              </a:solidFill>
            </a:endParaRPr>
          </a:p>
          <a:p>
            <a:r>
              <a:rPr lang="ja-JP" altLang="en-US" sz="3600" dirty="0">
                <a:solidFill>
                  <a:schemeClr val="bg2"/>
                </a:solidFill>
              </a:rPr>
              <a:t>どちらも</a:t>
            </a:r>
            <a:endParaRPr lang="en-GB" altLang="ja-JP" sz="3600" dirty="0">
              <a:solidFill>
                <a:schemeClr val="bg2"/>
              </a:solidFill>
            </a:endParaRPr>
          </a:p>
          <a:p>
            <a:r>
              <a:rPr lang="ja-JP" altLang="en-US" sz="3600" dirty="0">
                <a:solidFill>
                  <a:schemeClr val="bg2"/>
                </a:solidFill>
              </a:rPr>
              <a:t>（　　　　　　　）に格納される。</a:t>
            </a:r>
            <a:endParaRPr lang="en-GB" sz="3600" dirty="0">
              <a:solidFill>
                <a:schemeClr val="bg2"/>
              </a:solidFill>
            </a:endParaRPr>
          </a:p>
        </p:txBody>
      </p:sp>
      <p:sp>
        <p:nvSpPr>
          <p:cNvPr id="10" name="TextBox 9">
            <a:extLst>
              <a:ext uri="{FF2B5EF4-FFF2-40B4-BE49-F238E27FC236}">
                <a16:creationId xmlns:a16="http://schemas.microsoft.com/office/drawing/2014/main" id="{4BEEBF88-B51E-D74F-79C6-D2AC6D3159B4}"/>
              </a:ext>
            </a:extLst>
          </p:cNvPr>
          <p:cNvSpPr txBox="1"/>
          <p:nvPr/>
        </p:nvSpPr>
        <p:spPr>
          <a:xfrm>
            <a:off x="9154886" y="1632857"/>
            <a:ext cx="1317171" cy="707886"/>
          </a:xfrm>
          <a:prstGeom prst="rect">
            <a:avLst/>
          </a:prstGeom>
          <a:noFill/>
        </p:spPr>
        <p:txBody>
          <a:bodyPr wrap="square" rtlCol="0">
            <a:spAutoFit/>
          </a:bodyPr>
          <a:lstStyle/>
          <a:p>
            <a:r>
              <a:rPr lang="ja-JP" altLang="en-US" sz="4000" dirty="0">
                <a:solidFill>
                  <a:srgbClr val="C00000"/>
                </a:solidFill>
              </a:rPr>
              <a:t>命令</a:t>
            </a:r>
            <a:endParaRPr lang="en-GB" sz="4000" dirty="0">
              <a:solidFill>
                <a:srgbClr val="C00000"/>
              </a:solidFill>
            </a:endParaRPr>
          </a:p>
        </p:txBody>
      </p:sp>
      <p:sp>
        <p:nvSpPr>
          <p:cNvPr id="11" name="TextBox 10">
            <a:extLst>
              <a:ext uri="{FF2B5EF4-FFF2-40B4-BE49-F238E27FC236}">
                <a16:creationId xmlns:a16="http://schemas.microsoft.com/office/drawing/2014/main" id="{6D9F4ABA-20F4-152F-C9C3-9E80A39737E3}"/>
              </a:ext>
            </a:extLst>
          </p:cNvPr>
          <p:cNvSpPr txBox="1"/>
          <p:nvPr/>
        </p:nvSpPr>
        <p:spPr>
          <a:xfrm>
            <a:off x="6858000" y="2721114"/>
            <a:ext cx="1948543" cy="707886"/>
          </a:xfrm>
          <a:prstGeom prst="rect">
            <a:avLst/>
          </a:prstGeom>
          <a:noFill/>
        </p:spPr>
        <p:txBody>
          <a:bodyPr wrap="square" rtlCol="0">
            <a:spAutoFit/>
          </a:bodyPr>
          <a:lstStyle/>
          <a:p>
            <a:r>
              <a:rPr lang="ja-JP" altLang="en-US" sz="4000" dirty="0">
                <a:solidFill>
                  <a:srgbClr val="C00000"/>
                </a:solidFill>
              </a:rPr>
              <a:t>データ</a:t>
            </a:r>
            <a:endParaRPr lang="en-GB" sz="4000" dirty="0">
              <a:solidFill>
                <a:srgbClr val="C00000"/>
              </a:solidFill>
            </a:endParaRPr>
          </a:p>
        </p:txBody>
      </p:sp>
      <p:sp>
        <p:nvSpPr>
          <p:cNvPr id="12" name="TextBox 11">
            <a:extLst>
              <a:ext uri="{FF2B5EF4-FFF2-40B4-BE49-F238E27FC236}">
                <a16:creationId xmlns:a16="http://schemas.microsoft.com/office/drawing/2014/main" id="{C550E141-255C-1591-27D8-AADBEE0AED62}"/>
              </a:ext>
            </a:extLst>
          </p:cNvPr>
          <p:cNvSpPr txBox="1"/>
          <p:nvPr/>
        </p:nvSpPr>
        <p:spPr>
          <a:xfrm>
            <a:off x="6662057" y="4402800"/>
            <a:ext cx="1948543" cy="707886"/>
          </a:xfrm>
          <a:prstGeom prst="rect">
            <a:avLst/>
          </a:prstGeom>
          <a:noFill/>
        </p:spPr>
        <p:txBody>
          <a:bodyPr wrap="square" rtlCol="0">
            <a:spAutoFit/>
          </a:bodyPr>
          <a:lstStyle/>
          <a:p>
            <a:r>
              <a:rPr lang="ja-JP" altLang="en-US" sz="4000" dirty="0">
                <a:solidFill>
                  <a:srgbClr val="C00000"/>
                </a:solidFill>
              </a:rPr>
              <a:t>メモリ</a:t>
            </a:r>
            <a:endParaRPr lang="en-GB" sz="4000" dirty="0">
              <a:solidFill>
                <a:srgbClr val="C00000"/>
              </a:solidFill>
            </a:endParaRPr>
          </a:p>
        </p:txBody>
      </p:sp>
      <p:pic>
        <p:nvPicPr>
          <p:cNvPr id="14" name="Picture 13">
            <a:extLst>
              <a:ext uri="{FF2B5EF4-FFF2-40B4-BE49-F238E27FC236}">
                <a16:creationId xmlns:a16="http://schemas.microsoft.com/office/drawing/2014/main" id="{F44763DB-A908-A6E0-E186-A7302A8B3214}"/>
              </a:ext>
            </a:extLst>
          </p:cNvPr>
          <p:cNvPicPr>
            <a:picLocks noChangeAspect="1"/>
          </p:cNvPicPr>
          <p:nvPr/>
        </p:nvPicPr>
        <p:blipFill>
          <a:blip r:embed="rId3"/>
          <a:stretch>
            <a:fillRect/>
          </a:stretch>
        </p:blipFill>
        <p:spPr>
          <a:xfrm>
            <a:off x="1063230" y="1746991"/>
            <a:ext cx="3994737" cy="2422237"/>
          </a:xfrm>
          <a:prstGeom prst="rect">
            <a:avLst/>
          </a:prstGeom>
        </p:spPr>
      </p:pic>
    </p:spTree>
    <p:extLst>
      <p:ext uri="{BB962C8B-B14F-4D97-AF65-F5344CB8AC3E}">
        <p14:creationId xmlns:p14="http://schemas.microsoft.com/office/powerpoint/2010/main" val="2405752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E260D85B-AD96-8482-19AC-86950B19EF2C}"/>
              </a:ext>
            </a:extLst>
          </p:cNvPr>
          <p:cNvPicPr>
            <a:picLocks noChangeAspect="1"/>
          </p:cNvPicPr>
          <p:nvPr/>
        </p:nvPicPr>
        <p:blipFill>
          <a:blip r:embed="rId2"/>
          <a:stretch>
            <a:fillRect/>
          </a:stretch>
        </p:blipFill>
        <p:spPr>
          <a:xfrm>
            <a:off x="6569257" y="2594735"/>
            <a:ext cx="3140800" cy="377204"/>
          </a:xfrm>
          <a:prstGeom prst="rect">
            <a:avLst/>
          </a:prstGeom>
        </p:spPr>
      </p:pic>
      <p:sp>
        <p:nvSpPr>
          <p:cNvPr id="5" name="TextBox 4">
            <a:extLst>
              <a:ext uri="{FF2B5EF4-FFF2-40B4-BE49-F238E27FC236}">
                <a16:creationId xmlns:a16="http://schemas.microsoft.com/office/drawing/2014/main" id="{EA23FA5C-E4CA-FE9B-5789-AD86C0939496}"/>
              </a:ext>
            </a:extLst>
          </p:cNvPr>
          <p:cNvSpPr txBox="1"/>
          <p:nvPr/>
        </p:nvSpPr>
        <p:spPr>
          <a:xfrm>
            <a:off x="642256" y="266219"/>
            <a:ext cx="10472057" cy="6186309"/>
          </a:xfrm>
          <a:prstGeom prst="rect">
            <a:avLst/>
          </a:prstGeom>
          <a:noFill/>
          <a:ln w="38100">
            <a:solidFill>
              <a:schemeClr val="bg2"/>
            </a:solidFill>
          </a:ln>
        </p:spPr>
        <p:txBody>
          <a:bodyPr wrap="square" rtlCol="0">
            <a:spAutoFit/>
          </a:bodyPr>
          <a:lstStyle/>
          <a:p>
            <a:r>
              <a:rPr lang="en-US" altLang="ja-JP" sz="3600" dirty="0">
                <a:solidFill>
                  <a:schemeClr val="bg2"/>
                </a:solidFill>
              </a:rPr>
              <a:t>CPU</a:t>
            </a:r>
            <a:r>
              <a:rPr lang="ja-JP" altLang="en-US" sz="3600" dirty="0">
                <a:solidFill>
                  <a:schemeClr val="bg2"/>
                </a:solidFill>
              </a:rPr>
              <a:t>（中央処理装置）</a:t>
            </a:r>
            <a:endParaRPr lang="en-GB" altLang="ja-JP" sz="3600" dirty="0">
              <a:solidFill>
                <a:schemeClr val="bg2"/>
              </a:solidFill>
            </a:endParaRPr>
          </a:p>
          <a:p>
            <a:endParaRPr lang="en-GB" sz="3600" dirty="0">
              <a:solidFill>
                <a:schemeClr val="bg2"/>
              </a:solidFill>
            </a:endParaRPr>
          </a:p>
          <a:p>
            <a:endParaRPr lang="en-GB" sz="3600" dirty="0">
              <a:solidFill>
                <a:schemeClr val="bg2"/>
              </a:solidFill>
            </a:endParaRPr>
          </a:p>
          <a:p>
            <a:endParaRPr lang="en-GB" sz="3600" dirty="0">
              <a:solidFill>
                <a:schemeClr val="bg2"/>
              </a:solidFill>
            </a:endParaRPr>
          </a:p>
          <a:p>
            <a:endParaRPr lang="en-GB" sz="3600" dirty="0">
              <a:solidFill>
                <a:schemeClr val="bg2"/>
              </a:solidFill>
            </a:endParaRPr>
          </a:p>
          <a:p>
            <a:endParaRPr lang="en-GB" sz="3600" dirty="0">
              <a:solidFill>
                <a:schemeClr val="bg2"/>
              </a:solidFill>
            </a:endParaRPr>
          </a:p>
          <a:p>
            <a:endParaRPr lang="en-GB" sz="3600" dirty="0">
              <a:solidFill>
                <a:schemeClr val="bg2"/>
              </a:solidFill>
            </a:endParaRPr>
          </a:p>
          <a:p>
            <a:endParaRPr lang="en-GB" sz="3600" dirty="0">
              <a:solidFill>
                <a:schemeClr val="bg2"/>
              </a:solidFill>
            </a:endParaRPr>
          </a:p>
          <a:p>
            <a:endParaRPr lang="en-GB" sz="3600" dirty="0">
              <a:solidFill>
                <a:schemeClr val="bg2"/>
              </a:solidFill>
            </a:endParaRPr>
          </a:p>
          <a:p>
            <a:endParaRPr lang="en-GB" sz="3600" dirty="0">
              <a:solidFill>
                <a:schemeClr val="bg2"/>
              </a:solidFill>
            </a:endParaRPr>
          </a:p>
          <a:p>
            <a:endParaRPr lang="en-GB" sz="3600" dirty="0">
              <a:solidFill>
                <a:schemeClr val="bg2"/>
              </a:solidFill>
            </a:endParaRPr>
          </a:p>
        </p:txBody>
      </p:sp>
      <p:sp>
        <p:nvSpPr>
          <p:cNvPr id="6" name="TextBox 5">
            <a:extLst>
              <a:ext uri="{FF2B5EF4-FFF2-40B4-BE49-F238E27FC236}">
                <a16:creationId xmlns:a16="http://schemas.microsoft.com/office/drawing/2014/main" id="{6761E870-2BE5-13C1-A069-82E856CDD73C}"/>
              </a:ext>
            </a:extLst>
          </p:cNvPr>
          <p:cNvSpPr txBox="1"/>
          <p:nvPr/>
        </p:nvSpPr>
        <p:spPr>
          <a:xfrm>
            <a:off x="1055913" y="1251857"/>
            <a:ext cx="4310743" cy="5016758"/>
          </a:xfrm>
          <a:prstGeom prst="rect">
            <a:avLst/>
          </a:prstGeom>
          <a:noFill/>
          <a:ln w="38100">
            <a:solidFill>
              <a:schemeClr val="bg2"/>
            </a:solidFill>
          </a:ln>
        </p:spPr>
        <p:txBody>
          <a:bodyPr wrap="square" rtlCol="0">
            <a:spAutoFit/>
          </a:bodyPr>
          <a:lstStyle/>
          <a:p>
            <a:r>
              <a:rPr lang="ja-JP" altLang="en-US" sz="4000" dirty="0">
                <a:solidFill>
                  <a:schemeClr val="bg2"/>
                </a:solidFill>
              </a:rPr>
              <a:t>（　　　　　　　　　　）</a:t>
            </a:r>
            <a:endParaRPr lang="en-GB" altLang="ja-JP" sz="4000" dirty="0">
              <a:solidFill>
                <a:schemeClr val="bg2"/>
              </a:solidFill>
            </a:endParaRPr>
          </a:p>
          <a:p>
            <a:endParaRPr lang="en-GB" sz="4000" dirty="0">
              <a:solidFill>
                <a:schemeClr val="bg2"/>
              </a:solidFill>
            </a:endParaRPr>
          </a:p>
          <a:p>
            <a:endParaRPr lang="en-GB" sz="4000" dirty="0">
              <a:solidFill>
                <a:schemeClr val="bg2"/>
              </a:solidFill>
            </a:endParaRPr>
          </a:p>
          <a:p>
            <a:endParaRPr lang="en-GB" sz="4000" dirty="0">
              <a:solidFill>
                <a:schemeClr val="bg2"/>
              </a:solidFill>
            </a:endParaRPr>
          </a:p>
          <a:p>
            <a:endParaRPr lang="en-GB" sz="4000" dirty="0">
              <a:solidFill>
                <a:schemeClr val="bg2"/>
              </a:solidFill>
            </a:endParaRPr>
          </a:p>
          <a:p>
            <a:endParaRPr lang="en-GB" sz="4000" dirty="0">
              <a:solidFill>
                <a:schemeClr val="bg2"/>
              </a:solidFill>
            </a:endParaRPr>
          </a:p>
          <a:p>
            <a:endParaRPr lang="en-GB" sz="4000" dirty="0">
              <a:solidFill>
                <a:schemeClr val="bg2"/>
              </a:solidFill>
            </a:endParaRPr>
          </a:p>
          <a:p>
            <a:endParaRPr lang="en-GB" sz="4000" dirty="0">
              <a:solidFill>
                <a:schemeClr val="bg2"/>
              </a:solidFill>
            </a:endParaRPr>
          </a:p>
        </p:txBody>
      </p:sp>
      <p:sp>
        <p:nvSpPr>
          <p:cNvPr id="7" name="TextBox 6">
            <a:extLst>
              <a:ext uri="{FF2B5EF4-FFF2-40B4-BE49-F238E27FC236}">
                <a16:creationId xmlns:a16="http://schemas.microsoft.com/office/drawing/2014/main" id="{7DF8A2E7-F7C8-7271-3AE5-1E55565C5FEC}"/>
              </a:ext>
            </a:extLst>
          </p:cNvPr>
          <p:cNvSpPr txBox="1"/>
          <p:nvPr/>
        </p:nvSpPr>
        <p:spPr>
          <a:xfrm>
            <a:off x="6096000" y="1251857"/>
            <a:ext cx="4310743" cy="5016758"/>
          </a:xfrm>
          <a:prstGeom prst="rect">
            <a:avLst/>
          </a:prstGeom>
          <a:noFill/>
          <a:ln w="38100">
            <a:solidFill>
              <a:schemeClr val="bg2"/>
            </a:solidFill>
          </a:ln>
        </p:spPr>
        <p:txBody>
          <a:bodyPr wrap="square" rtlCol="0">
            <a:spAutoFit/>
          </a:bodyPr>
          <a:lstStyle/>
          <a:p>
            <a:r>
              <a:rPr lang="ja-JP" altLang="en-US" sz="4000" dirty="0">
                <a:solidFill>
                  <a:schemeClr val="bg2"/>
                </a:solidFill>
              </a:rPr>
              <a:t>（　　　　　　　　　　）</a:t>
            </a:r>
            <a:endParaRPr lang="en-GB" altLang="ja-JP" sz="4000" dirty="0">
              <a:solidFill>
                <a:schemeClr val="bg2"/>
              </a:solidFill>
            </a:endParaRPr>
          </a:p>
          <a:p>
            <a:endParaRPr lang="en-GB" altLang="ja-JP" sz="4000" dirty="0">
              <a:solidFill>
                <a:schemeClr val="bg2"/>
              </a:solidFill>
            </a:endParaRPr>
          </a:p>
          <a:p>
            <a:endParaRPr lang="en-GB" altLang="ja-JP" sz="4000" dirty="0">
              <a:solidFill>
                <a:schemeClr val="bg2"/>
              </a:solidFill>
            </a:endParaRPr>
          </a:p>
          <a:p>
            <a:endParaRPr lang="en-GB" altLang="ja-JP" sz="4000" dirty="0">
              <a:solidFill>
                <a:schemeClr val="bg2"/>
              </a:solidFill>
            </a:endParaRPr>
          </a:p>
          <a:p>
            <a:endParaRPr lang="en-GB" altLang="ja-JP" sz="4000" dirty="0">
              <a:solidFill>
                <a:schemeClr val="bg2"/>
              </a:solidFill>
            </a:endParaRPr>
          </a:p>
          <a:p>
            <a:endParaRPr lang="en-GB" altLang="ja-JP" sz="4000" dirty="0">
              <a:solidFill>
                <a:schemeClr val="bg2"/>
              </a:solidFill>
            </a:endParaRPr>
          </a:p>
          <a:p>
            <a:endParaRPr lang="en-GB" altLang="ja-JP" sz="4000" dirty="0">
              <a:solidFill>
                <a:schemeClr val="bg2"/>
              </a:solidFill>
            </a:endParaRPr>
          </a:p>
          <a:p>
            <a:endParaRPr lang="en-GB" altLang="ja-JP" sz="4000" dirty="0">
              <a:solidFill>
                <a:schemeClr val="bg2"/>
              </a:solidFill>
            </a:endParaRPr>
          </a:p>
        </p:txBody>
      </p:sp>
      <p:pic>
        <p:nvPicPr>
          <p:cNvPr id="9" name="Picture 8">
            <a:extLst>
              <a:ext uri="{FF2B5EF4-FFF2-40B4-BE49-F238E27FC236}">
                <a16:creationId xmlns:a16="http://schemas.microsoft.com/office/drawing/2014/main" id="{673F240D-7D2B-BD08-9284-62A1497FE9AF}"/>
              </a:ext>
            </a:extLst>
          </p:cNvPr>
          <p:cNvPicPr>
            <a:picLocks noChangeAspect="1"/>
          </p:cNvPicPr>
          <p:nvPr/>
        </p:nvPicPr>
        <p:blipFill>
          <a:blip r:embed="rId3"/>
          <a:stretch>
            <a:fillRect/>
          </a:stretch>
        </p:blipFill>
        <p:spPr>
          <a:xfrm>
            <a:off x="1401358" y="2249881"/>
            <a:ext cx="3472570" cy="2358238"/>
          </a:xfrm>
          <a:prstGeom prst="rect">
            <a:avLst/>
          </a:prstGeom>
        </p:spPr>
      </p:pic>
      <p:sp>
        <p:nvSpPr>
          <p:cNvPr id="10" name="TextBox 9">
            <a:extLst>
              <a:ext uri="{FF2B5EF4-FFF2-40B4-BE49-F238E27FC236}">
                <a16:creationId xmlns:a16="http://schemas.microsoft.com/office/drawing/2014/main" id="{9FD36345-FD4F-1F8D-C520-36CFCDBDEDC9}"/>
              </a:ext>
            </a:extLst>
          </p:cNvPr>
          <p:cNvSpPr txBox="1"/>
          <p:nvPr/>
        </p:nvSpPr>
        <p:spPr>
          <a:xfrm>
            <a:off x="1963420" y="1251857"/>
            <a:ext cx="2495728" cy="707886"/>
          </a:xfrm>
          <a:prstGeom prst="rect">
            <a:avLst/>
          </a:prstGeom>
          <a:noFill/>
        </p:spPr>
        <p:txBody>
          <a:bodyPr wrap="square" rtlCol="0">
            <a:spAutoFit/>
          </a:bodyPr>
          <a:lstStyle/>
          <a:p>
            <a:r>
              <a:rPr lang="ja-JP" altLang="en-US" sz="4000" dirty="0">
                <a:solidFill>
                  <a:srgbClr val="C00000"/>
                </a:solidFill>
              </a:rPr>
              <a:t>演算装置</a:t>
            </a:r>
            <a:endParaRPr lang="en-GB" sz="4000" dirty="0">
              <a:solidFill>
                <a:srgbClr val="C00000"/>
              </a:solidFill>
            </a:endParaRPr>
          </a:p>
        </p:txBody>
      </p:sp>
      <p:sp>
        <p:nvSpPr>
          <p:cNvPr id="11" name="TextBox 10">
            <a:extLst>
              <a:ext uri="{FF2B5EF4-FFF2-40B4-BE49-F238E27FC236}">
                <a16:creationId xmlns:a16="http://schemas.microsoft.com/office/drawing/2014/main" id="{E706D06C-C173-31CF-477B-A624CDACC0A8}"/>
              </a:ext>
            </a:extLst>
          </p:cNvPr>
          <p:cNvSpPr txBox="1"/>
          <p:nvPr/>
        </p:nvSpPr>
        <p:spPr>
          <a:xfrm>
            <a:off x="6891793" y="1251857"/>
            <a:ext cx="2495728" cy="707886"/>
          </a:xfrm>
          <a:prstGeom prst="rect">
            <a:avLst/>
          </a:prstGeom>
          <a:noFill/>
        </p:spPr>
        <p:txBody>
          <a:bodyPr wrap="square" rtlCol="0">
            <a:spAutoFit/>
          </a:bodyPr>
          <a:lstStyle/>
          <a:p>
            <a:r>
              <a:rPr lang="ja-JP" altLang="en-US" sz="4000" dirty="0">
                <a:solidFill>
                  <a:srgbClr val="C00000"/>
                </a:solidFill>
              </a:rPr>
              <a:t>制御装置</a:t>
            </a:r>
            <a:endParaRPr lang="en-GB" sz="4000" dirty="0">
              <a:solidFill>
                <a:srgbClr val="C00000"/>
              </a:solidFill>
            </a:endParaRPr>
          </a:p>
        </p:txBody>
      </p:sp>
      <p:sp>
        <p:nvSpPr>
          <p:cNvPr id="12" name="Flowchart: Process 11">
            <a:extLst>
              <a:ext uri="{FF2B5EF4-FFF2-40B4-BE49-F238E27FC236}">
                <a16:creationId xmlns:a16="http://schemas.microsoft.com/office/drawing/2014/main" id="{10375AC9-DC65-BEF6-6345-27ECF3465175}"/>
              </a:ext>
            </a:extLst>
          </p:cNvPr>
          <p:cNvSpPr/>
          <p:nvPr/>
        </p:nvSpPr>
        <p:spPr>
          <a:xfrm>
            <a:off x="3439886" y="4176311"/>
            <a:ext cx="7239000" cy="2133600"/>
          </a:xfrm>
          <a:prstGeom prst="flowChartProcess">
            <a:avLst/>
          </a:prstGeom>
          <a:solidFill>
            <a:schemeClr val="tx2">
              <a:lumMod val="90000"/>
            </a:schemeClr>
          </a:solidFill>
          <a:ln w="762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3200" dirty="0">
                <a:solidFill>
                  <a:schemeClr val="bg2"/>
                </a:solidFill>
              </a:rPr>
              <a:t>（　　　　　　　　　　　　　）という</a:t>
            </a:r>
            <a:endParaRPr lang="en-GB" altLang="ja-JP" sz="3200" dirty="0">
              <a:solidFill>
                <a:schemeClr val="bg2"/>
              </a:solidFill>
            </a:endParaRPr>
          </a:p>
          <a:p>
            <a:pPr algn="ctr"/>
            <a:r>
              <a:rPr lang="ja-JP" altLang="en-US" sz="3200" dirty="0">
                <a:solidFill>
                  <a:schemeClr val="bg2"/>
                </a:solidFill>
              </a:rPr>
              <a:t>高速の記憶装置があり、</a:t>
            </a:r>
            <a:endParaRPr lang="en-GB" altLang="ja-JP" sz="3200" dirty="0">
              <a:solidFill>
                <a:schemeClr val="bg2"/>
              </a:solidFill>
            </a:endParaRPr>
          </a:p>
          <a:p>
            <a:pPr algn="ctr"/>
            <a:r>
              <a:rPr lang="ja-JP" altLang="en-US" sz="3200" dirty="0">
                <a:solidFill>
                  <a:schemeClr val="bg2"/>
                </a:solidFill>
              </a:rPr>
              <a:t>一時的にデータを格納することができる。</a:t>
            </a:r>
            <a:endParaRPr lang="en-GB" sz="3200" dirty="0">
              <a:solidFill>
                <a:schemeClr val="bg2"/>
              </a:solidFill>
            </a:endParaRPr>
          </a:p>
        </p:txBody>
      </p:sp>
      <p:sp>
        <p:nvSpPr>
          <p:cNvPr id="13" name="TextBox 12">
            <a:extLst>
              <a:ext uri="{FF2B5EF4-FFF2-40B4-BE49-F238E27FC236}">
                <a16:creationId xmlns:a16="http://schemas.microsoft.com/office/drawing/2014/main" id="{B7A56598-26AB-C3E8-8F49-8A55E164D56C}"/>
              </a:ext>
            </a:extLst>
          </p:cNvPr>
          <p:cNvSpPr txBox="1"/>
          <p:nvPr/>
        </p:nvSpPr>
        <p:spPr>
          <a:xfrm>
            <a:off x="5643929" y="4314817"/>
            <a:ext cx="2495728" cy="707886"/>
          </a:xfrm>
          <a:prstGeom prst="rect">
            <a:avLst/>
          </a:prstGeom>
          <a:noFill/>
        </p:spPr>
        <p:txBody>
          <a:bodyPr wrap="square" rtlCol="0">
            <a:spAutoFit/>
          </a:bodyPr>
          <a:lstStyle/>
          <a:p>
            <a:r>
              <a:rPr lang="ja-JP" altLang="en-US" sz="4000" dirty="0">
                <a:solidFill>
                  <a:srgbClr val="C00000"/>
                </a:solidFill>
              </a:rPr>
              <a:t>レジスタ</a:t>
            </a:r>
            <a:endParaRPr lang="en-GB" sz="4000" dirty="0">
              <a:solidFill>
                <a:srgbClr val="C00000"/>
              </a:solidFill>
            </a:endParaRPr>
          </a:p>
        </p:txBody>
      </p:sp>
      <p:cxnSp>
        <p:nvCxnSpPr>
          <p:cNvPr id="16" name="Straight Arrow Connector 15">
            <a:extLst>
              <a:ext uri="{FF2B5EF4-FFF2-40B4-BE49-F238E27FC236}">
                <a16:creationId xmlns:a16="http://schemas.microsoft.com/office/drawing/2014/main" id="{BF47A042-00C4-D5A3-2602-60493583735E}"/>
              </a:ext>
            </a:extLst>
          </p:cNvPr>
          <p:cNvCxnSpPr/>
          <p:nvPr/>
        </p:nvCxnSpPr>
        <p:spPr>
          <a:xfrm>
            <a:off x="4201886" y="3516086"/>
            <a:ext cx="936171" cy="968828"/>
          </a:xfrm>
          <a:prstGeom prst="straightConnector1">
            <a:avLst/>
          </a:prstGeom>
          <a:ln w="5715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349D423E-FC81-11B2-3D22-03A134F04D56}"/>
              </a:ext>
            </a:extLst>
          </p:cNvPr>
          <p:cNvCxnSpPr>
            <a:cxnSpLocks/>
          </p:cNvCxnSpPr>
          <p:nvPr/>
        </p:nvCxnSpPr>
        <p:spPr>
          <a:xfrm flipH="1">
            <a:off x="7848627" y="3164115"/>
            <a:ext cx="568303" cy="1206361"/>
          </a:xfrm>
          <a:prstGeom prst="straightConnector1">
            <a:avLst/>
          </a:prstGeom>
          <a:ln w="5715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37789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500"/>
                                        <p:tgtEl>
                                          <p:spTgt spid="12"/>
                                        </p:tgtEl>
                                      </p:cBhvr>
                                    </p:animEffect>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3"/>
                                        </p:tgtEl>
                                        <p:attrNameLst>
                                          <p:attrName>style.visibility</p:attrName>
                                        </p:attrNameLst>
                                      </p:cBhvr>
                                      <p:to>
                                        <p:strVal val="visible"/>
                                      </p:to>
                                    </p:set>
                                    <p:anim calcmode="lin" valueType="num">
                                      <p:cBhvr additive="base">
                                        <p:cTn id="24" dur="500" fill="hold"/>
                                        <p:tgtEl>
                                          <p:spTgt spid="13"/>
                                        </p:tgtEl>
                                        <p:attrNameLst>
                                          <p:attrName>ppt_x</p:attrName>
                                        </p:attrNameLst>
                                      </p:cBhvr>
                                      <p:tavLst>
                                        <p:tav tm="0">
                                          <p:val>
                                            <p:strVal val="#ppt_x"/>
                                          </p:val>
                                        </p:tav>
                                        <p:tav tm="100000">
                                          <p:val>
                                            <p:strVal val="#ppt_x"/>
                                          </p:val>
                                        </p:tav>
                                      </p:tavLst>
                                    </p:anim>
                                    <p:anim calcmode="lin" valueType="num">
                                      <p:cBhvr additive="base">
                                        <p:cTn id="2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nodeType="click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barn(inVertical)">
                                      <p:cBhvr>
                                        <p:cTn id="30" dur="500"/>
                                        <p:tgtEl>
                                          <p:spTgt spid="16"/>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17"/>
                                        </p:tgtEl>
                                        <p:attrNameLst>
                                          <p:attrName>style.visibility</p:attrName>
                                        </p:attrNameLst>
                                      </p:cBhvr>
                                      <p:to>
                                        <p:strVal val="visible"/>
                                      </p:to>
                                    </p:set>
                                    <p:animEffect transition="in" filter="barn(inVertical)">
                                      <p:cBhvr>
                                        <p:cTn id="35"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animBg="1"/>
      <p:bldP spid="1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4B1A13E7-84AB-61F6-FF85-E2943EB0B0D5}"/>
              </a:ext>
            </a:extLst>
          </p:cNvPr>
          <p:cNvSpPr txBox="1"/>
          <p:nvPr/>
        </p:nvSpPr>
        <p:spPr>
          <a:xfrm>
            <a:off x="185057" y="266219"/>
            <a:ext cx="6324600" cy="6186309"/>
          </a:xfrm>
          <a:prstGeom prst="rect">
            <a:avLst/>
          </a:prstGeom>
          <a:noFill/>
          <a:ln w="38100">
            <a:solidFill>
              <a:schemeClr val="bg2"/>
            </a:solidFill>
          </a:ln>
        </p:spPr>
        <p:txBody>
          <a:bodyPr wrap="square" rtlCol="0">
            <a:spAutoFit/>
          </a:bodyPr>
          <a:lstStyle/>
          <a:p>
            <a:r>
              <a:rPr lang="en-US" altLang="ja-JP" sz="3600" dirty="0">
                <a:solidFill>
                  <a:schemeClr val="bg2"/>
                </a:solidFill>
              </a:rPr>
              <a:t>CPU</a:t>
            </a:r>
            <a:r>
              <a:rPr lang="ja-JP" altLang="en-US" sz="3600" dirty="0">
                <a:solidFill>
                  <a:schemeClr val="bg2"/>
                </a:solidFill>
              </a:rPr>
              <a:t>（中央処理装置）</a:t>
            </a:r>
            <a:endParaRPr lang="en-GB" altLang="ja-JP" sz="3600" dirty="0">
              <a:solidFill>
                <a:schemeClr val="bg2"/>
              </a:solidFill>
            </a:endParaRPr>
          </a:p>
          <a:p>
            <a:endParaRPr lang="en-GB" sz="3600" dirty="0">
              <a:solidFill>
                <a:schemeClr val="bg2"/>
              </a:solidFill>
            </a:endParaRPr>
          </a:p>
          <a:p>
            <a:endParaRPr lang="en-GB" sz="3600" dirty="0">
              <a:solidFill>
                <a:schemeClr val="bg2"/>
              </a:solidFill>
            </a:endParaRPr>
          </a:p>
          <a:p>
            <a:endParaRPr lang="en-GB" sz="3600" dirty="0">
              <a:solidFill>
                <a:schemeClr val="bg2"/>
              </a:solidFill>
            </a:endParaRPr>
          </a:p>
          <a:p>
            <a:endParaRPr lang="en-GB" sz="3600" dirty="0">
              <a:solidFill>
                <a:schemeClr val="bg2"/>
              </a:solidFill>
            </a:endParaRPr>
          </a:p>
          <a:p>
            <a:endParaRPr lang="en-GB" sz="3600" dirty="0">
              <a:solidFill>
                <a:schemeClr val="bg2"/>
              </a:solidFill>
            </a:endParaRPr>
          </a:p>
          <a:p>
            <a:endParaRPr lang="en-GB" sz="3600" dirty="0">
              <a:solidFill>
                <a:schemeClr val="bg2"/>
              </a:solidFill>
            </a:endParaRPr>
          </a:p>
          <a:p>
            <a:endParaRPr lang="en-GB" sz="3600" dirty="0">
              <a:solidFill>
                <a:schemeClr val="bg2"/>
              </a:solidFill>
            </a:endParaRPr>
          </a:p>
          <a:p>
            <a:endParaRPr lang="en-GB" sz="3600" dirty="0">
              <a:solidFill>
                <a:schemeClr val="bg2"/>
              </a:solidFill>
            </a:endParaRPr>
          </a:p>
          <a:p>
            <a:endParaRPr lang="en-GB" sz="3600" dirty="0">
              <a:solidFill>
                <a:schemeClr val="bg2"/>
              </a:solidFill>
            </a:endParaRPr>
          </a:p>
          <a:p>
            <a:endParaRPr lang="en-GB" sz="3600" dirty="0">
              <a:solidFill>
                <a:schemeClr val="bg2"/>
              </a:solidFill>
            </a:endParaRPr>
          </a:p>
        </p:txBody>
      </p:sp>
      <p:sp>
        <p:nvSpPr>
          <p:cNvPr id="6" name="TextBox 5">
            <a:extLst>
              <a:ext uri="{FF2B5EF4-FFF2-40B4-BE49-F238E27FC236}">
                <a16:creationId xmlns:a16="http://schemas.microsoft.com/office/drawing/2014/main" id="{6C185274-4448-2A70-6A06-C21EDE7616D9}"/>
              </a:ext>
            </a:extLst>
          </p:cNvPr>
          <p:cNvSpPr txBox="1"/>
          <p:nvPr/>
        </p:nvSpPr>
        <p:spPr>
          <a:xfrm>
            <a:off x="6792687" y="266219"/>
            <a:ext cx="5214256" cy="6063198"/>
          </a:xfrm>
          <a:prstGeom prst="rect">
            <a:avLst/>
          </a:prstGeom>
          <a:noFill/>
          <a:ln w="38100">
            <a:solidFill>
              <a:schemeClr val="bg2"/>
            </a:solidFill>
          </a:ln>
        </p:spPr>
        <p:txBody>
          <a:bodyPr wrap="square" rtlCol="0">
            <a:spAutoFit/>
          </a:bodyPr>
          <a:lstStyle/>
          <a:p>
            <a:pPr algn="ctr"/>
            <a:r>
              <a:rPr lang="ja-JP" altLang="en-US" sz="2800" dirty="0">
                <a:solidFill>
                  <a:schemeClr val="bg2"/>
                </a:solidFill>
              </a:rPr>
              <a:t>メモリ（主記憶装置）</a:t>
            </a:r>
            <a:endParaRPr lang="en-GB" altLang="ja-JP" sz="2800"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altLang="ja-JP" dirty="0">
              <a:solidFill>
                <a:schemeClr val="bg2"/>
              </a:solidFill>
            </a:endParaRPr>
          </a:p>
          <a:p>
            <a:endParaRPr lang="en-GB" dirty="0">
              <a:solidFill>
                <a:schemeClr val="bg2"/>
              </a:solidFill>
            </a:endParaRPr>
          </a:p>
          <a:p>
            <a:endParaRPr lang="en-GB" dirty="0">
              <a:solidFill>
                <a:schemeClr val="bg2"/>
              </a:solidFill>
            </a:endParaRPr>
          </a:p>
          <a:p>
            <a:endParaRPr lang="en-GB" dirty="0">
              <a:solidFill>
                <a:schemeClr val="bg2"/>
              </a:solidFill>
            </a:endParaRPr>
          </a:p>
          <a:p>
            <a:endParaRPr lang="en-GB" dirty="0">
              <a:solidFill>
                <a:schemeClr val="bg2"/>
              </a:solidFill>
            </a:endParaRPr>
          </a:p>
          <a:p>
            <a:endParaRPr lang="en-GB" dirty="0">
              <a:solidFill>
                <a:schemeClr val="bg2"/>
              </a:solidFill>
            </a:endParaRPr>
          </a:p>
        </p:txBody>
      </p:sp>
      <p:sp>
        <p:nvSpPr>
          <p:cNvPr id="10" name="TextBox 9">
            <a:extLst>
              <a:ext uri="{FF2B5EF4-FFF2-40B4-BE49-F238E27FC236}">
                <a16:creationId xmlns:a16="http://schemas.microsoft.com/office/drawing/2014/main" id="{4CA6F19C-9319-E7D7-954D-F05423596E39}"/>
              </a:ext>
            </a:extLst>
          </p:cNvPr>
          <p:cNvSpPr txBox="1"/>
          <p:nvPr/>
        </p:nvSpPr>
        <p:spPr>
          <a:xfrm>
            <a:off x="365185" y="1364583"/>
            <a:ext cx="2596714" cy="3539430"/>
          </a:xfrm>
          <a:prstGeom prst="rect">
            <a:avLst/>
          </a:prstGeom>
          <a:noFill/>
          <a:ln w="38100">
            <a:solidFill>
              <a:schemeClr val="bg2"/>
            </a:solidFill>
          </a:ln>
        </p:spPr>
        <p:txBody>
          <a:bodyPr wrap="square" rtlCol="0">
            <a:spAutoFit/>
          </a:bodyPr>
          <a:lstStyle/>
          <a:p>
            <a:r>
              <a:rPr lang="ja-JP" altLang="en-US" sz="2400" dirty="0">
                <a:solidFill>
                  <a:schemeClr val="bg2"/>
                </a:solidFill>
              </a:rPr>
              <a:t>演算装置</a:t>
            </a:r>
            <a:endParaRPr lang="en-GB" altLang="ja-JP" sz="2400" dirty="0">
              <a:solidFill>
                <a:schemeClr val="bg2"/>
              </a:solidFill>
            </a:endParaRPr>
          </a:p>
          <a:p>
            <a:endParaRPr lang="en-GB" sz="4000" dirty="0">
              <a:solidFill>
                <a:schemeClr val="bg2"/>
              </a:solidFill>
            </a:endParaRPr>
          </a:p>
          <a:p>
            <a:endParaRPr lang="en-GB" sz="4000" dirty="0">
              <a:solidFill>
                <a:schemeClr val="bg2"/>
              </a:solidFill>
            </a:endParaRPr>
          </a:p>
          <a:p>
            <a:endParaRPr lang="en-GB" sz="4000" dirty="0">
              <a:solidFill>
                <a:schemeClr val="bg2"/>
              </a:solidFill>
            </a:endParaRPr>
          </a:p>
          <a:p>
            <a:endParaRPr lang="en-GB" sz="4000" dirty="0">
              <a:solidFill>
                <a:schemeClr val="bg2"/>
              </a:solidFill>
            </a:endParaRPr>
          </a:p>
          <a:p>
            <a:endParaRPr lang="en-GB" sz="4000" dirty="0">
              <a:solidFill>
                <a:schemeClr val="bg2"/>
              </a:solidFill>
            </a:endParaRPr>
          </a:p>
        </p:txBody>
      </p:sp>
      <p:sp>
        <p:nvSpPr>
          <p:cNvPr id="11" name="TextBox 10">
            <a:extLst>
              <a:ext uri="{FF2B5EF4-FFF2-40B4-BE49-F238E27FC236}">
                <a16:creationId xmlns:a16="http://schemas.microsoft.com/office/drawing/2014/main" id="{AB1E7AA1-2D41-39A8-A470-E44D233BB91D}"/>
              </a:ext>
            </a:extLst>
          </p:cNvPr>
          <p:cNvSpPr txBox="1"/>
          <p:nvPr/>
        </p:nvSpPr>
        <p:spPr>
          <a:xfrm>
            <a:off x="3347356" y="1312659"/>
            <a:ext cx="2825217" cy="4524315"/>
          </a:xfrm>
          <a:prstGeom prst="rect">
            <a:avLst/>
          </a:prstGeom>
          <a:noFill/>
          <a:ln w="38100">
            <a:solidFill>
              <a:schemeClr val="bg2"/>
            </a:solidFill>
          </a:ln>
        </p:spPr>
        <p:txBody>
          <a:bodyPr wrap="square" rtlCol="0">
            <a:spAutoFit/>
          </a:bodyPr>
          <a:lstStyle/>
          <a:p>
            <a:r>
              <a:rPr lang="ja-JP" altLang="en-US" sz="2400" dirty="0">
                <a:solidFill>
                  <a:schemeClr val="bg2"/>
                </a:solidFill>
              </a:rPr>
              <a:t>制御装置</a:t>
            </a:r>
            <a:endParaRPr lang="en-GB" altLang="ja-JP" sz="2400" dirty="0">
              <a:solidFill>
                <a:schemeClr val="bg2"/>
              </a:solidFill>
            </a:endParaRPr>
          </a:p>
          <a:p>
            <a:endParaRPr lang="en-GB" altLang="ja-JP" sz="2400" dirty="0">
              <a:solidFill>
                <a:schemeClr val="bg2"/>
              </a:solidFill>
            </a:endParaRPr>
          </a:p>
          <a:p>
            <a:endParaRPr lang="en-GB" sz="4000" dirty="0">
              <a:solidFill>
                <a:schemeClr val="bg2"/>
              </a:solidFill>
            </a:endParaRPr>
          </a:p>
          <a:p>
            <a:endParaRPr lang="en-GB" sz="4000" dirty="0">
              <a:solidFill>
                <a:schemeClr val="bg2"/>
              </a:solidFill>
            </a:endParaRPr>
          </a:p>
          <a:p>
            <a:endParaRPr lang="en-GB" sz="4000" dirty="0">
              <a:solidFill>
                <a:schemeClr val="bg2"/>
              </a:solidFill>
            </a:endParaRPr>
          </a:p>
          <a:p>
            <a:endParaRPr lang="en-GB" sz="4000" dirty="0">
              <a:solidFill>
                <a:schemeClr val="bg2"/>
              </a:solidFill>
            </a:endParaRPr>
          </a:p>
          <a:p>
            <a:endParaRPr lang="en-GB" sz="4000" dirty="0">
              <a:solidFill>
                <a:schemeClr val="bg2"/>
              </a:solidFill>
            </a:endParaRPr>
          </a:p>
          <a:p>
            <a:endParaRPr lang="en-GB" sz="4000" dirty="0">
              <a:solidFill>
                <a:schemeClr val="bg2"/>
              </a:solidFill>
            </a:endParaRPr>
          </a:p>
        </p:txBody>
      </p:sp>
      <p:pic>
        <p:nvPicPr>
          <p:cNvPr id="13" name="Picture 12">
            <a:extLst>
              <a:ext uri="{FF2B5EF4-FFF2-40B4-BE49-F238E27FC236}">
                <a16:creationId xmlns:a16="http://schemas.microsoft.com/office/drawing/2014/main" id="{4809811C-9705-2FED-A9F1-199D5976270C}"/>
              </a:ext>
            </a:extLst>
          </p:cNvPr>
          <p:cNvPicPr>
            <a:picLocks noChangeAspect="1"/>
          </p:cNvPicPr>
          <p:nvPr/>
        </p:nvPicPr>
        <p:blipFill>
          <a:blip r:embed="rId3"/>
          <a:stretch>
            <a:fillRect/>
          </a:stretch>
        </p:blipFill>
        <p:spPr>
          <a:xfrm>
            <a:off x="3371446" y="2151118"/>
            <a:ext cx="2636374" cy="559426"/>
          </a:xfrm>
          <a:prstGeom prst="rect">
            <a:avLst/>
          </a:prstGeom>
        </p:spPr>
      </p:pic>
      <p:pic>
        <p:nvPicPr>
          <p:cNvPr id="17" name="Picture 16">
            <a:extLst>
              <a:ext uri="{FF2B5EF4-FFF2-40B4-BE49-F238E27FC236}">
                <a16:creationId xmlns:a16="http://schemas.microsoft.com/office/drawing/2014/main" id="{2908F4ED-6BAF-D030-F9A7-446D3F85EA90}"/>
              </a:ext>
            </a:extLst>
          </p:cNvPr>
          <p:cNvPicPr>
            <a:picLocks noChangeAspect="1"/>
          </p:cNvPicPr>
          <p:nvPr/>
        </p:nvPicPr>
        <p:blipFill>
          <a:blip r:embed="rId4"/>
          <a:stretch>
            <a:fillRect/>
          </a:stretch>
        </p:blipFill>
        <p:spPr>
          <a:xfrm>
            <a:off x="7412798" y="3796980"/>
            <a:ext cx="3801005" cy="2029108"/>
          </a:xfrm>
          <a:prstGeom prst="rect">
            <a:avLst/>
          </a:prstGeom>
        </p:spPr>
      </p:pic>
      <p:sp>
        <p:nvSpPr>
          <p:cNvPr id="18" name="Flowchart: Process 17">
            <a:extLst>
              <a:ext uri="{FF2B5EF4-FFF2-40B4-BE49-F238E27FC236}">
                <a16:creationId xmlns:a16="http://schemas.microsoft.com/office/drawing/2014/main" id="{1235EDC8-9E40-6F1E-4E42-78CCB6E41D58}"/>
              </a:ext>
            </a:extLst>
          </p:cNvPr>
          <p:cNvSpPr/>
          <p:nvPr/>
        </p:nvSpPr>
        <p:spPr>
          <a:xfrm>
            <a:off x="3646714" y="4430485"/>
            <a:ext cx="2220686" cy="925285"/>
          </a:xfrm>
          <a:prstGeom prst="flowChartProcess">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bg2"/>
                </a:solidFill>
              </a:rPr>
              <a:t>0001</a:t>
            </a:r>
          </a:p>
          <a:p>
            <a:pPr algn="ctr"/>
            <a:r>
              <a:rPr lang="ja-JP" altLang="en-US" dirty="0">
                <a:solidFill>
                  <a:schemeClr val="bg2"/>
                </a:solidFill>
              </a:rPr>
              <a:t>命令アドレスレジスタ</a:t>
            </a:r>
            <a:endParaRPr lang="en-GB" dirty="0">
              <a:solidFill>
                <a:schemeClr val="bg2"/>
              </a:solidFill>
            </a:endParaRPr>
          </a:p>
        </p:txBody>
      </p:sp>
      <p:pic>
        <p:nvPicPr>
          <p:cNvPr id="20" name="Picture 19">
            <a:extLst>
              <a:ext uri="{FF2B5EF4-FFF2-40B4-BE49-F238E27FC236}">
                <a16:creationId xmlns:a16="http://schemas.microsoft.com/office/drawing/2014/main" id="{6BBD9D0C-78DC-9863-A555-074C5FBF2E40}"/>
              </a:ext>
            </a:extLst>
          </p:cNvPr>
          <p:cNvPicPr>
            <a:picLocks noChangeAspect="1"/>
          </p:cNvPicPr>
          <p:nvPr/>
        </p:nvPicPr>
        <p:blipFill>
          <a:blip r:embed="rId5"/>
          <a:stretch>
            <a:fillRect/>
          </a:stretch>
        </p:blipFill>
        <p:spPr>
          <a:xfrm>
            <a:off x="7403271" y="1273382"/>
            <a:ext cx="3810532" cy="2314898"/>
          </a:xfrm>
          <a:prstGeom prst="rect">
            <a:avLst/>
          </a:prstGeom>
        </p:spPr>
      </p:pic>
      <p:cxnSp>
        <p:nvCxnSpPr>
          <p:cNvPr id="22" name="Straight Arrow Connector 21">
            <a:extLst>
              <a:ext uri="{FF2B5EF4-FFF2-40B4-BE49-F238E27FC236}">
                <a16:creationId xmlns:a16="http://schemas.microsoft.com/office/drawing/2014/main" id="{9343E635-F87B-ED78-9D75-185716A958D1}"/>
              </a:ext>
            </a:extLst>
          </p:cNvPr>
          <p:cNvCxnSpPr/>
          <p:nvPr/>
        </p:nvCxnSpPr>
        <p:spPr>
          <a:xfrm flipV="1">
            <a:off x="5344886" y="2601686"/>
            <a:ext cx="2058385" cy="2090057"/>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998FDCC3-CA93-9E66-0DF9-EE389B9DCE53}"/>
              </a:ext>
            </a:extLst>
          </p:cNvPr>
          <p:cNvSpPr txBox="1"/>
          <p:nvPr/>
        </p:nvSpPr>
        <p:spPr>
          <a:xfrm>
            <a:off x="5428852" y="2683627"/>
            <a:ext cx="523873" cy="646331"/>
          </a:xfrm>
          <a:prstGeom prst="rect">
            <a:avLst/>
          </a:prstGeom>
          <a:noFill/>
        </p:spPr>
        <p:txBody>
          <a:bodyPr wrap="square" rtlCol="0">
            <a:spAutoFit/>
          </a:bodyPr>
          <a:lstStyle/>
          <a:p>
            <a:r>
              <a:rPr lang="ja-JP" altLang="en-US" sz="3600" dirty="0">
                <a:solidFill>
                  <a:srgbClr val="C00000"/>
                </a:solidFill>
              </a:rPr>
              <a:t>①</a:t>
            </a:r>
            <a:endParaRPr lang="en-GB" sz="3600" dirty="0">
              <a:solidFill>
                <a:srgbClr val="C00000"/>
              </a:solidFill>
            </a:endParaRPr>
          </a:p>
        </p:txBody>
      </p:sp>
      <p:cxnSp>
        <p:nvCxnSpPr>
          <p:cNvPr id="25" name="Straight Arrow Connector 24">
            <a:extLst>
              <a:ext uri="{FF2B5EF4-FFF2-40B4-BE49-F238E27FC236}">
                <a16:creationId xmlns:a16="http://schemas.microsoft.com/office/drawing/2014/main" id="{24A2C63B-9B22-9DC0-F96A-EFC24129D726}"/>
              </a:ext>
            </a:extLst>
          </p:cNvPr>
          <p:cNvCxnSpPr>
            <a:cxnSpLocks/>
            <a:stCxn id="20" idx="1"/>
            <a:endCxn id="13" idx="3"/>
          </p:cNvCxnSpPr>
          <p:nvPr/>
        </p:nvCxnSpPr>
        <p:spPr>
          <a:xfrm flipH="1">
            <a:off x="6007820" y="2430831"/>
            <a:ext cx="1395451" cy="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57A5DF09-D6F5-F444-87F7-0EF2C9EC8A2A}"/>
              </a:ext>
            </a:extLst>
          </p:cNvPr>
          <p:cNvSpPr txBox="1"/>
          <p:nvPr/>
        </p:nvSpPr>
        <p:spPr>
          <a:xfrm>
            <a:off x="5453743" y="1610328"/>
            <a:ext cx="642257" cy="646331"/>
          </a:xfrm>
          <a:prstGeom prst="rect">
            <a:avLst/>
          </a:prstGeom>
          <a:noFill/>
        </p:spPr>
        <p:txBody>
          <a:bodyPr wrap="square" rtlCol="0">
            <a:spAutoFit/>
          </a:bodyPr>
          <a:lstStyle/>
          <a:p>
            <a:r>
              <a:rPr lang="ja-JP" altLang="en-US" sz="3600" dirty="0">
                <a:solidFill>
                  <a:srgbClr val="C00000"/>
                </a:solidFill>
              </a:rPr>
              <a:t>②</a:t>
            </a:r>
            <a:endParaRPr lang="en-GB" sz="3600" dirty="0">
              <a:solidFill>
                <a:srgbClr val="C00000"/>
              </a:solidFill>
            </a:endParaRPr>
          </a:p>
        </p:txBody>
      </p:sp>
      <p:sp>
        <p:nvSpPr>
          <p:cNvPr id="29" name="TextBox 28">
            <a:extLst>
              <a:ext uri="{FF2B5EF4-FFF2-40B4-BE49-F238E27FC236}">
                <a16:creationId xmlns:a16="http://schemas.microsoft.com/office/drawing/2014/main" id="{BDEC5A2D-D430-FADF-D5FA-38B87D0184EE}"/>
              </a:ext>
            </a:extLst>
          </p:cNvPr>
          <p:cNvSpPr txBox="1"/>
          <p:nvPr/>
        </p:nvSpPr>
        <p:spPr>
          <a:xfrm>
            <a:off x="3460523" y="1766798"/>
            <a:ext cx="1710190" cy="400110"/>
          </a:xfrm>
          <a:prstGeom prst="rect">
            <a:avLst/>
          </a:prstGeom>
          <a:noFill/>
        </p:spPr>
        <p:txBody>
          <a:bodyPr wrap="square" rtlCol="0">
            <a:spAutoFit/>
          </a:bodyPr>
          <a:lstStyle/>
          <a:p>
            <a:r>
              <a:rPr lang="ja-JP" altLang="en-US" sz="2000" dirty="0">
                <a:solidFill>
                  <a:srgbClr val="C00000"/>
                </a:solidFill>
              </a:rPr>
              <a:t>命令レジスタ</a:t>
            </a:r>
            <a:endParaRPr lang="en-GB" sz="2000" dirty="0">
              <a:solidFill>
                <a:srgbClr val="C00000"/>
              </a:solidFill>
            </a:endParaRPr>
          </a:p>
        </p:txBody>
      </p:sp>
      <p:cxnSp>
        <p:nvCxnSpPr>
          <p:cNvPr id="31" name="Straight Arrow Connector 30">
            <a:extLst>
              <a:ext uri="{FF2B5EF4-FFF2-40B4-BE49-F238E27FC236}">
                <a16:creationId xmlns:a16="http://schemas.microsoft.com/office/drawing/2014/main" id="{F5EE17F2-8A83-4AE5-0FE4-914363D8F7B0}"/>
              </a:ext>
            </a:extLst>
          </p:cNvPr>
          <p:cNvCxnSpPr>
            <a:cxnSpLocks/>
          </p:cNvCxnSpPr>
          <p:nvPr/>
        </p:nvCxnSpPr>
        <p:spPr>
          <a:xfrm>
            <a:off x="5774871" y="2552908"/>
            <a:ext cx="1637927" cy="1409492"/>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64C4E0CF-D2D9-6A1D-8DDA-836D6AF4E87D}"/>
              </a:ext>
            </a:extLst>
          </p:cNvPr>
          <p:cNvSpPr txBox="1"/>
          <p:nvPr/>
        </p:nvSpPr>
        <p:spPr>
          <a:xfrm>
            <a:off x="3389164" y="5844981"/>
            <a:ext cx="3204670" cy="646331"/>
          </a:xfrm>
          <a:prstGeom prst="rect">
            <a:avLst/>
          </a:prstGeom>
          <a:noFill/>
        </p:spPr>
        <p:txBody>
          <a:bodyPr wrap="square" rtlCol="0">
            <a:spAutoFit/>
          </a:bodyPr>
          <a:lstStyle/>
          <a:p>
            <a:r>
              <a:rPr lang="ja-JP" altLang="en-US" sz="3600" dirty="0">
                <a:solidFill>
                  <a:srgbClr val="C00000"/>
                </a:solidFill>
              </a:rPr>
              <a:t>⑤次の命令へ</a:t>
            </a:r>
            <a:endParaRPr lang="en-GB" sz="3600" dirty="0">
              <a:solidFill>
                <a:srgbClr val="C00000"/>
              </a:solidFill>
            </a:endParaRPr>
          </a:p>
        </p:txBody>
      </p:sp>
      <p:cxnSp>
        <p:nvCxnSpPr>
          <p:cNvPr id="36" name="Straight Arrow Connector 35">
            <a:extLst>
              <a:ext uri="{FF2B5EF4-FFF2-40B4-BE49-F238E27FC236}">
                <a16:creationId xmlns:a16="http://schemas.microsoft.com/office/drawing/2014/main" id="{DBE55241-9F41-248D-D7DE-91090F871E12}"/>
              </a:ext>
            </a:extLst>
          </p:cNvPr>
          <p:cNvCxnSpPr/>
          <p:nvPr/>
        </p:nvCxnSpPr>
        <p:spPr>
          <a:xfrm flipH="1" flipV="1">
            <a:off x="2781771" y="2256659"/>
            <a:ext cx="4783800" cy="1923455"/>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pic>
        <p:nvPicPr>
          <p:cNvPr id="38" name="Picture 37">
            <a:extLst>
              <a:ext uri="{FF2B5EF4-FFF2-40B4-BE49-F238E27FC236}">
                <a16:creationId xmlns:a16="http://schemas.microsoft.com/office/drawing/2014/main" id="{44D50B7A-F703-E0B6-0032-B8463A77AAFB}"/>
              </a:ext>
            </a:extLst>
          </p:cNvPr>
          <p:cNvPicPr>
            <a:picLocks noChangeAspect="1"/>
          </p:cNvPicPr>
          <p:nvPr/>
        </p:nvPicPr>
        <p:blipFill>
          <a:blip r:embed="rId6"/>
          <a:stretch>
            <a:fillRect/>
          </a:stretch>
        </p:blipFill>
        <p:spPr>
          <a:xfrm>
            <a:off x="407482" y="1880489"/>
            <a:ext cx="2364762" cy="1591325"/>
          </a:xfrm>
          <a:prstGeom prst="rect">
            <a:avLst/>
          </a:prstGeom>
        </p:spPr>
      </p:pic>
      <p:sp>
        <p:nvSpPr>
          <p:cNvPr id="41" name="TextBox 40">
            <a:extLst>
              <a:ext uri="{FF2B5EF4-FFF2-40B4-BE49-F238E27FC236}">
                <a16:creationId xmlns:a16="http://schemas.microsoft.com/office/drawing/2014/main" id="{66C9DD0B-5F41-F86D-4B43-1599F42387AF}"/>
              </a:ext>
            </a:extLst>
          </p:cNvPr>
          <p:cNvSpPr txBox="1"/>
          <p:nvPr/>
        </p:nvSpPr>
        <p:spPr>
          <a:xfrm>
            <a:off x="2271502" y="1312659"/>
            <a:ext cx="642257" cy="646331"/>
          </a:xfrm>
          <a:prstGeom prst="rect">
            <a:avLst/>
          </a:prstGeom>
          <a:noFill/>
        </p:spPr>
        <p:txBody>
          <a:bodyPr wrap="square" rtlCol="0">
            <a:spAutoFit/>
          </a:bodyPr>
          <a:lstStyle/>
          <a:p>
            <a:r>
              <a:rPr lang="ja-JP" altLang="en-US" sz="3600" dirty="0">
                <a:solidFill>
                  <a:srgbClr val="C00000"/>
                </a:solidFill>
              </a:rPr>
              <a:t>④</a:t>
            </a:r>
            <a:endParaRPr lang="en-GB" sz="3600" dirty="0">
              <a:solidFill>
                <a:srgbClr val="C00000"/>
              </a:solidFill>
            </a:endParaRPr>
          </a:p>
        </p:txBody>
      </p:sp>
      <p:sp>
        <p:nvSpPr>
          <p:cNvPr id="42" name="TextBox 41">
            <a:extLst>
              <a:ext uri="{FF2B5EF4-FFF2-40B4-BE49-F238E27FC236}">
                <a16:creationId xmlns:a16="http://schemas.microsoft.com/office/drawing/2014/main" id="{80D0FA14-5BDC-3AD4-6602-EAE2BCA84B5D}"/>
              </a:ext>
            </a:extLst>
          </p:cNvPr>
          <p:cNvSpPr txBox="1"/>
          <p:nvPr/>
        </p:nvSpPr>
        <p:spPr>
          <a:xfrm>
            <a:off x="6789788" y="4231745"/>
            <a:ext cx="642257" cy="646331"/>
          </a:xfrm>
          <a:prstGeom prst="rect">
            <a:avLst/>
          </a:prstGeom>
          <a:noFill/>
        </p:spPr>
        <p:txBody>
          <a:bodyPr wrap="square" rtlCol="0">
            <a:spAutoFit/>
          </a:bodyPr>
          <a:lstStyle/>
          <a:p>
            <a:r>
              <a:rPr lang="ja-JP" altLang="en-US" sz="3600" dirty="0">
                <a:solidFill>
                  <a:srgbClr val="C00000"/>
                </a:solidFill>
              </a:rPr>
              <a:t>③</a:t>
            </a:r>
            <a:endParaRPr lang="en-GB" sz="3600" dirty="0">
              <a:solidFill>
                <a:srgbClr val="C00000"/>
              </a:solidFill>
            </a:endParaRPr>
          </a:p>
        </p:txBody>
      </p:sp>
    </p:spTree>
    <p:extLst>
      <p:ext uri="{BB962C8B-B14F-4D97-AF65-F5344CB8AC3E}">
        <p14:creationId xmlns:p14="http://schemas.microsoft.com/office/powerpoint/2010/main" val="3079643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fade">
                                      <p:cBhvr>
                                        <p:cTn id="7" dur="1000"/>
                                        <p:tgtEl>
                                          <p:spTgt spid="22"/>
                                        </p:tgtEl>
                                      </p:cBhvr>
                                    </p:animEffect>
                                    <p:anim calcmode="lin" valueType="num">
                                      <p:cBhvr>
                                        <p:cTn id="8" dur="1000" fill="hold"/>
                                        <p:tgtEl>
                                          <p:spTgt spid="22"/>
                                        </p:tgtEl>
                                        <p:attrNameLst>
                                          <p:attrName>ppt_x</p:attrName>
                                        </p:attrNameLst>
                                      </p:cBhvr>
                                      <p:tavLst>
                                        <p:tav tm="0">
                                          <p:val>
                                            <p:strVal val="#ppt_x"/>
                                          </p:val>
                                        </p:tav>
                                        <p:tav tm="100000">
                                          <p:val>
                                            <p:strVal val="#ppt_x"/>
                                          </p:val>
                                        </p:tav>
                                      </p:tavLst>
                                    </p:anim>
                                    <p:anim calcmode="lin" valueType="num">
                                      <p:cBhvr>
                                        <p:cTn id="9"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23"/>
                                        </p:tgtEl>
                                        <p:attrNameLst>
                                          <p:attrName>style.visibility</p:attrName>
                                        </p:attrNameLst>
                                      </p:cBhvr>
                                      <p:to>
                                        <p:strVal val="visible"/>
                                      </p:to>
                                    </p:set>
                                    <p:anim calcmode="lin" valueType="num">
                                      <p:cBhvr additive="base">
                                        <p:cTn id="14" dur="500" fill="hold"/>
                                        <p:tgtEl>
                                          <p:spTgt spid="23"/>
                                        </p:tgtEl>
                                        <p:attrNameLst>
                                          <p:attrName>ppt_x</p:attrName>
                                        </p:attrNameLst>
                                      </p:cBhvr>
                                      <p:tavLst>
                                        <p:tav tm="0">
                                          <p:val>
                                            <p:strVal val="#ppt_x"/>
                                          </p:val>
                                        </p:tav>
                                        <p:tav tm="100000">
                                          <p:val>
                                            <p:strVal val="#ppt_x"/>
                                          </p:val>
                                        </p:tav>
                                      </p:tavLst>
                                    </p:anim>
                                    <p:anim calcmode="lin" valueType="num">
                                      <p:cBhvr additive="base">
                                        <p:cTn id="15"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25"/>
                                        </p:tgtEl>
                                        <p:attrNameLst>
                                          <p:attrName>style.visibility</p:attrName>
                                        </p:attrNameLst>
                                      </p:cBhvr>
                                      <p:to>
                                        <p:strVal val="visible"/>
                                      </p:to>
                                    </p:set>
                                    <p:animEffect transition="in" filter="barn(inVertical)">
                                      <p:cBhvr>
                                        <p:cTn id="20" dur="500"/>
                                        <p:tgtEl>
                                          <p:spTgt spid="25"/>
                                        </p:tgtEl>
                                      </p:cBhvr>
                                    </p:animEffect>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8"/>
                                        </p:tgtEl>
                                        <p:attrNameLst>
                                          <p:attrName>style.visibility</p:attrName>
                                        </p:attrNameLst>
                                      </p:cBhvr>
                                      <p:to>
                                        <p:strVal val="visible"/>
                                      </p:to>
                                    </p:set>
                                    <p:anim calcmode="lin" valueType="num">
                                      <p:cBhvr additive="base">
                                        <p:cTn id="25" dur="500" fill="hold"/>
                                        <p:tgtEl>
                                          <p:spTgt spid="28"/>
                                        </p:tgtEl>
                                        <p:attrNameLst>
                                          <p:attrName>ppt_x</p:attrName>
                                        </p:attrNameLst>
                                      </p:cBhvr>
                                      <p:tavLst>
                                        <p:tav tm="0">
                                          <p:val>
                                            <p:strVal val="#ppt_x"/>
                                          </p:val>
                                        </p:tav>
                                        <p:tav tm="100000">
                                          <p:val>
                                            <p:strVal val="#ppt_x"/>
                                          </p:val>
                                        </p:tav>
                                      </p:tavLst>
                                    </p:anim>
                                    <p:anim calcmode="lin" valueType="num">
                                      <p:cBhvr additive="base">
                                        <p:cTn id="2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31"/>
                                        </p:tgtEl>
                                        <p:attrNameLst>
                                          <p:attrName>style.visibility</p:attrName>
                                        </p:attrNameLst>
                                      </p:cBhvr>
                                      <p:to>
                                        <p:strVal val="visible"/>
                                      </p:to>
                                    </p:set>
                                    <p:animEffect transition="in" filter="barn(inVertical)">
                                      <p:cBhvr>
                                        <p:cTn id="31" dur="500"/>
                                        <p:tgtEl>
                                          <p:spTgt spid="31"/>
                                        </p:tgtEl>
                                      </p:cBhvr>
                                    </p:animEffect>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2"/>
                                        </p:tgtEl>
                                        <p:attrNameLst>
                                          <p:attrName>style.visibility</p:attrName>
                                        </p:attrNameLst>
                                      </p:cBhvr>
                                      <p:to>
                                        <p:strVal val="visible"/>
                                      </p:to>
                                    </p:set>
                                    <p:anim calcmode="lin" valueType="num">
                                      <p:cBhvr additive="base">
                                        <p:cTn id="36" dur="500" fill="hold"/>
                                        <p:tgtEl>
                                          <p:spTgt spid="32"/>
                                        </p:tgtEl>
                                        <p:attrNameLst>
                                          <p:attrName>ppt_x</p:attrName>
                                        </p:attrNameLst>
                                      </p:cBhvr>
                                      <p:tavLst>
                                        <p:tav tm="0">
                                          <p:val>
                                            <p:strVal val="#ppt_x"/>
                                          </p:val>
                                        </p:tav>
                                        <p:tav tm="100000">
                                          <p:val>
                                            <p:strVal val="#ppt_x"/>
                                          </p:val>
                                        </p:tav>
                                      </p:tavLst>
                                    </p:anim>
                                    <p:anim calcmode="lin" valueType="num">
                                      <p:cBhvr additive="base">
                                        <p:cTn id="37"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41"/>
                                        </p:tgtEl>
                                        <p:attrNameLst>
                                          <p:attrName>style.visibility</p:attrName>
                                        </p:attrNameLst>
                                      </p:cBhvr>
                                      <p:to>
                                        <p:strVal val="visible"/>
                                      </p:to>
                                    </p:set>
                                    <p:anim calcmode="lin" valueType="num">
                                      <p:cBhvr additive="base">
                                        <p:cTn id="42" dur="500" fill="hold"/>
                                        <p:tgtEl>
                                          <p:spTgt spid="41"/>
                                        </p:tgtEl>
                                        <p:attrNameLst>
                                          <p:attrName>ppt_x</p:attrName>
                                        </p:attrNameLst>
                                      </p:cBhvr>
                                      <p:tavLst>
                                        <p:tav tm="0">
                                          <p:val>
                                            <p:strVal val="#ppt_x"/>
                                          </p:val>
                                        </p:tav>
                                        <p:tav tm="100000">
                                          <p:val>
                                            <p:strVal val="#ppt_x"/>
                                          </p:val>
                                        </p:tav>
                                      </p:tavLst>
                                    </p:anim>
                                    <p:anim calcmode="lin" valueType="num">
                                      <p:cBhvr additive="base">
                                        <p:cTn id="43"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42"/>
                                        </p:tgtEl>
                                        <p:attrNameLst>
                                          <p:attrName>style.visibility</p:attrName>
                                        </p:attrNameLst>
                                      </p:cBhvr>
                                      <p:to>
                                        <p:strVal val="visible"/>
                                      </p:to>
                                    </p:set>
                                    <p:anim calcmode="lin" valueType="num">
                                      <p:cBhvr additive="base">
                                        <p:cTn id="48" dur="500" fill="hold"/>
                                        <p:tgtEl>
                                          <p:spTgt spid="42"/>
                                        </p:tgtEl>
                                        <p:attrNameLst>
                                          <p:attrName>ppt_x</p:attrName>
                                        </p:attrNameLst>
                                      </p:cBhvr>
                                      <p:tavLst>
                                        <p:tav tm="0">
                                          <p:val>
                                            <p:strVal val="#ppt_x"/>
                                          </p:val>
                                        </p:tav>
                                        <p:tav tm="100000">
                                          <p:val>
                                            <p:strVal val="#ppt_x"/>
                                          </p:val>
                                        </p:tav>
                                      </p:tavLst>
                                    </p:anim>
                                    <p:anim calcmode="lin" valueType="num">
                                      <p:cBhvr additive="base">
                                        <p:cTn id="49"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8" grpId="0"/>
      <p:bldP spid="32" grpId="0"/>
      <p:bldP spid="41" grpId="0"/>
      <p:bldP spid="42"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353C0A0F-C820-3686-2556-8C64028F09EA}"/>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042E603F-28B7-4831-BF23-65FBAB13D5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a:ea typeface="+mn-ea"/>
              <a:cs typeface="+mn-cs"/>
            </a:endParaRPr>
          </a:p>
        </p:txBody>
      </p:sp>
      <p:sp>
        <p:nvSpPr>
          <p:cNvPr id="9" name="Freeform: Shape 8">
            <a:extLst>
              <a:ext uri="{FF2B5EF4-FFF2-40B4-BE49-F238E27FC236}">
                <a16:creationId xmlns:a16="http://schemas.microsoft.com/office/drawing/2014/main" id="{4D39700F-2B10-4402-A7DD-06EE224588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32968"/>
            <a:ext cx="9560477" cy="6625032"/>
          </a:xfrm>
          <a:custGeom>
            <a:avLst/>
            <a:gdLst>
              <a:gd name="connsiteX0" fmla="*/ 8831314 w 9263816"/>
              <a:gd name="connsiteY0" fmla="*/ 5943878 h 6858000"/>
              <a:gd name="connsiteX1" fmla="*/ 9179783 w 9263816"/>
              <a:gd name="connsiteY1" fmla="*/ 6086141 h 6858000"/>
              <a:gd name="connsiteX2" fmla="*/ 9260887 w 9263816"/>
              <a:gd name="connsiteY2" fmla="*/ 6279156 h 6858000"/>
              <a:gd name="connsiteX3" fmla="*/ 8925621 w 9263816"/>
              <a:gd name="connsiteY3" fmla="*/ 6708712 h 6858000"/>
              <a:gd name="connsiteX4" fmla="*/ 8496050 w 9263816"/>
              <a:gd name="connsiteY4" fmla="*/ 6373449 h 6858000"/>
              <a:gd name="connsiteX5" fmla="*/ 8831314 w 9263816"/>
              <a:gd name="connsiteY5" fmla="*/ 5943878 h 6858000"/>
              <a:gd name="connsiteX6" fmla="*/ 7397485 w 9263816"/>
              <a:gd name="connsiteY6" fmla="*/ 5931706 h 6858000"/>
              <a:gd name="connsiteX7" fmla="*/ 7917779 w 9263816"/>
              <a:gd name="connsiteY7" fmla="*/ 6191864 h 6858000"/>
              <a:gd name="connsiteX8" fmla="*/ 8013467 w 9263816"/>
              <a:gd name="connsiteY8" fmla="*/ 6375784 h 6858000"/>
              <a:gd name="connsiteX9" fmla="*/ 8021879 w 9263816"/>
              <a:gd name="connsiteY9" fmla="*/ 6753751 h 6858000"/>
              <a:gd name="connsiteX10" fmla="*/ 7981316 w 9263816"/>
              <a:gd name="connsiteY10" fmla="*/ 6858000 h 6858000"/>
              <a:gd name="connsiteX11" fmla="*/ 6819486 w 9263816"/>
              <a:gd name="connsiteY11" fmla="*/ 6858000 h 6858000"/>
              <a:gd name="connsiteX12" fmla="*/ 6785199 w 9263816"/>
              <a:gd name="connsiteY12" fmla="*/ 6781101 h 6858000"/>
              <a:gd name="connsiteX13" fmla="*/ 7196747 w 9263816"/>
              <a:gd name="connsiteY13" fmla="*/ 5964309 h 6858000"/>
              <a:gd name="connsiteX14" fmla="*/ 7397485 w 9263816"/>
              <a:gd name="connsiteY14" fmla="*/ 5931706 h 6858000"/>
              <a:gd name="connsiteX15" fmla="*/ 1505570 w 9263816"/>
              <a:gd name="connsiteY15" fmla="*/ 227178 h 6858000"/>
              <a:gd name="connsiteX16" fmla="*/ 2026489 w 9263816"/>
              <a:gd name="connsiteY16" fmla="*/ 392370 h 6858000"/>
              <a:gd name="connsiteX17" fmla="*/ 2444553 w 9263816"/>
              <a:gd name="connsiteY17" fmla="*/ 1654853 h 6858000"/>
              <a:gd name="connsiteX18" fmla="*/ 3183153 w 9263816"/>
              <a:gd name="connsiteY18" fmla="*/ 2116208 h 6858000"/>
              <a:gd name="connsiteX19" fmla="*/ 4288384 w 9263816"/>
              <a:gd name="connsiteY19" fmla="*/ 1291908 h 6858000"/>
              <a:gd name="connsiteX20" fmla="*/ 5472602 w 9263816"/>
              <a:gd name="connsiteY20" fmla="*/ 1697818 h 6858000"/>
              <a:gd name="connsiteX21" fmla="*/ 5844697 w 9263816"/>
              <a:gd name="connsiteY21" fmla="*/ 3444791 h 6858000"/>
              <a:gd name="connsiteX22" fmla="*/ 6715674 w 9263816"/>
              <a:gd name="connsiteY22" fmla="*/ 4065208 h 6858000"/>
              <a:gd name="connsiteX23" fmla="*/ 8130429 w 9263816"/>
              <a:gd name="connsiteY23" fmla="*/ 4101787 h 6858000"/>
              <a:gd name="connsiteX24" fmla="*/ 8624630 w 9263816"/>
              <a:gd name="connsiteY24" fmla="*/ 4686202 h 6858000"/>
              <a:gd name="connsiteX25" fmla="*/ 8623843 w 9263816"/>
              <a:gd name="connsiteY25" fmla="*/ 4685749 h 6858000"/>
              <a:gd name="connsiteX26" fmla="*/ 8646859 w 9263816"/>
              <a:gd name="connsiteY26" fmla="*/ 4835156 h 6858000"/>
              <a:gd name="connsiteX27" fmla="*/ 8079403 w 9263816"/>
              <a:gd name="connsiteY27" fmla="*/ 5661624 h 6858000"/>
              <a:gd name="connsiteX28" fmla="*/ 6833105 w 9263816"/>
              <a:gd name="connsiteY28" fmla="*/ 5397208 h 6858000"/>
              <a:gd name="connsiteX29" fmla="*/ 5900832 w 9263816"/>
              <a:gd name="connsiteY29" fmla="*/ 5944462 h 6858000"/>
              <a:gd name="connsiteX30" fmla="*/ 6067212 w 9263816"/>
              <a:gd name="connsiteY30" fmla="*/ 6811916 h 6858000"/>
              <a:gd name="connsiteX31" fmla="*/ 6089565 w 9263816"/>
              <a:gd name="connsiteY31" fmla="*/ 6858000 h 6858000"/>
              <a:gd name="connsiteX32" fmla="*/ 0 w 9263816"/>
              <a:gd name="connsiteY32" fmla="*/ 6858000 h 6858000"/>
              <a:gd name="connsiteX33" fmla="*/ 0 w 9263816"/>
              <a:gd name="connsiteY33" fmla="*/ 2181377 h 6858000"/>
              <a:gd name="connsiteX34" fmla="*/ 73069 w 9263816"/>
              <a:gd name="connsiteY34" fmla="*/ 2215839 h 6858000"/>
              <a:gd name="connsiteX35" fmla="*/ 335445 w 9263816"/>
              <a:gd name="connsiteY35" fmla="*/ 2237140 h 6858000"/>
              <a:gd name="connsiteX36" fmla="*/ 752878 w 9263816"/>
              <a:gd name="connsiteY36" fmla="*/ 1445285 h 6858000"/>
              <a:gd name="connsiteX37" fmla="*/ 1202551 w 9263816"/>
              <a:gd name="connsiteY37" fmla="*/ 314229 h 6858000"/>
              <a:gd name="connsiteX38" fmla="*/ 1505570 w 9263816"/>
              <a:gd name="connsiteY38" fmla="*/ 227178 h 6858000"/>
              <a:gd name="connsiteX39" fmla="*/ 3142509 w 9263816"/>
              <a:gd name="connsiteY39" fmla="*/ 68854 h 6858000"/>
              <a:gd name="connsiteX40" fmla="*/ 3490978 w 9263816"/>
              <a:gd name="connsiteY40" fmla="*/ 211117 h 6858000"/>
              <a:gd name="connsiteX41" fmla="*/ 3572083 w 9263816"/>
              <a:gd name="connsiteY41" fmla="*/ 404131 h 6858000"/>
              <a:gd name="connsiteX42" fmla="*/ 3236814 w 9263816"/>
              <a:gd name="connsiteY42" fmla="*/ 833688 h 6858000"/>
              <a:gd name="connsiteX43" fmla="*/ 2807245 w 9263816"/>
              <a:gd name="connsiteY43" fmla="*/ 498425 h 6858000"/>
              <a:gd name="connsiteX44" fmla="*/ 3142509 w 9263816"/>
              <a:gd name="connsiteY44" fmla="*/ 68854 h 6858000"/>
              <a:gd name="connsiteX45" fmla="*/ 0 w 9263816"/>
              <a:gd name="connsiteY45" fmla="*/ 0 h 6858000"/>
              <a:gd name="connsiteX46" fmla="*/ 39858 w 9263816"/>
              <a:gd name="connsiteY46" fmla="*/ 0 h 6858000"/>
              <a:gd name="connsiteX47" fmla="*/ 65022 w 9263816"/>
              <a:gd name="connsiteY47" fmla="*/ 5834 h 6858000"/>
              <a:gd name="connsiteX48" fmla="*/ 389258 w 9263816"/>
              <a:gd name="connsiteY48" fmla="*/ 235630 h 6858000"/>
              <a:gd name="connsiteX49" fmla="*/ 485484 w 9263816"/>
              <a:gd name="connsiteY49" fmla="*/ 420070 h 6858000"/>
              <a:gd name="connsiteX50" fmla="*/ 74229 w 9263816"/>
              <a:gd name="connsiteY50" fmla="*/ 1237955 h 6858000"/>
              <a:gd name="connsiteX51" fmla="*/ 0 w 9263816"/>
              <a:gd name="connsiteY51" fmla="*/ 1254477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9263816" h="6858000">
                <a:moveTo>
                  <a:pt x="8831314" y="5943878"/>
                </a:moveTo>
                <a:cubicBezTo>
                  <a:pt x="8964281" y="5927490"/>
                  <a:pt x="9096260" y="5981362"/>
                  <a:pt x="9179783" y="6086141"/>
                </a:cubicBezTo>
                <a:cubicBezTo>
                  <a:pt x="9224074" y="6141769"/>
                  <a:pt x="9252211" y="6208560"/>
                  <a:pt x="9260887" y="6279156"/>
                </a:cubicBezTo>
                <a:cubicBezTo>
                  <a:pt x="9286897" y="6490362"/>
                  <a:pt x="9136845" y="6682672"/>
                  <a:pt x="8925621" y="6708712"/>
                </a:cubicBezTo>
                <a:cubicBezTo>
                  <a:pt x="8714398" y="6734766"/>
                  <a:pt x="8522062" y="6584655"/>
                  <a:pt x="8496050" y="6373449"/>
                </a:cubicBezTo>
                <a:cubicBezTo>
                  <a:pt x="8470038" y="6162229"/>
                  <a:pt x="8620090" y="5969920"/>
                  <a:pt x="8831314" y="5943878"/>
                </a:cubicBezTo>
                <a:close/>
                <a:moveTo>
                  <a:pt x="7397485" y="5931706"/>
                </a:moveTo>
                <a:cubicBezTo>
                  <a:pt x="7598431" y="5931157"/>
                  <a:pt x="7792965" y="6024548"/>
                  <a:pt x="7917779" y="6191864"/>
                </a:cubicBezTo>
                <a:cubicBezTo>
                  <a:pt x="7959204" y="6247714"/>
                  <a:pt x="7991530" y="6309792"/>
                  <a:pt x="8013467" y="6375784"/>
                </a:cubicBezTo>
                <a:cubicBezTo>
                  <a:pt x="8055425" y="6502973"/>
                  <a:pt x="8055748" y="6633888"/>
                  <a:pt x="8021879" y="6753751"/>
                </a:cubicBezTo>
                <a:lnTo>
                  <a:pt x="7981316" y="6858000"/>
                </a:lnTo>
                <a:lnTo>
                  <a:pt x="6819486" y="6858000"/>
                </a:lnTo>
                <a:lnTo>
                  <a:pt x="6785199" y="6781101"/>
                </a:lnTo>
                <a:cubicBezTo>
                  <a:pt x="6673307" y="6441922"/>
                  <a:pt x="6857485" y="6076251"/>
                  <a:pt x="7196747" y="5964309"/>
                </a:cubicBezTo>
                <a:cubicBezTo>
                  <a:pt x="7262809" y="5942509"/>
                  <a:pt x="7330503" y="5931889"/>
                  <a:pt x="7397485" y="5931706"/>
                </a:cubicBezTo>
                <a:close/>
                <a:moveTo>
                  <a:pt x="1505570" y="227178"/>
                </a:moveTo>
                <a:cubicBezTo>
                  <a:pt x="1691018" y="218628"/>
                  <a:pt x="1889853" y="275403"/>
                  <a:pt x="2026489" y="392370"/>
                </a:cubicBezTo>
                <a:cubicBezTo>
                  <a:pt x="2369898" y="685965"/>
                  <a:pt x="2078266" y="1147857"/>
                  <a:pt x="2444553" y="1654853"/>
                </a:cubicBezTo>
                <a:cubicBezTo>
                  <a:pt x="2492906" y="1721679"/>
                  <a:pt x="2800482" y="2144546"/>
                  <a:pt x="3183153" y="2116208"/>
                </a:cubicBezTo>
                <a:cubicBezTo>
                  <a:pt x="3673561" y="2080541"/>
                  <a:pt x="3723222" y="1441614"/>
                  <a:pt x="4288384" y="1291908"/>
                </a:cubicBezTo>
                <a:cubicBezTo>
                  <a:pt x="4689065" y="1185875"/>
                  <a:pt x="5207943" y="1366633"/>
                  <a:pt x="5472602" y="1697818"/>
                </a:cubicBezTo>
                <a:cubicBezTo>
                  <a:pt x="5891294" y="2221754"/>
                  <a:pt x="5408012" y="2790179"/>
                  <a:pt x="5844697" y="3444791"/>
                </a:cubicBezTo>
                <a:cubicBezTo>
                  <a:pt x="6149900" y="3902467"/>
                  <a:pt x="6672672" y="4053594"/>
                  <a:pt x="6715674" y="4065208"/>
                </a:cubicBezTo>
                <a:cubicBezTo>
                  <a:pt x="7326423" y="4232519"/>
                  <a:pt x="7677158" y="3817020"/>
                  <a:pt x="8130429" y="4101787"/>
                </a:cubicBezTo>
                <a:cubicBezTo>
                  <a:pt x="8226340" y="4161985"/>
                  <a:pt x="8536372" y="4356819"/>
                  <a:pt x="8624630" y="4686202"/>
                </a:cubicBezTo>
                <a:lnTo>
                  <a:pt x="8623843" y="4685749"/>
                </a:lnTo>
                <a:cubicBezTo>
                  <a:pt x="8636924" y="4734567"/>
                  <a:pt x="8644635" y="4784678"/>
                  <a:pt x="8646859" y="4835156"/>
                </a:cubicBezTo>
                <a:cubicBezTo>
                  <a:pt x="8662596" y="5196604"/>
                  <a:pt x="8398383" y="5562326"/>
                  <a:pt x="8079403" y="5661624"/>
                </a:cubicBezTo>
                <a:cubicBezTo>
                  <a:pt x="7649807" y="5795217"/>
                  <a:pt x="7430996" y="5350293"/>
                  <a:pt x="6833105" y="5397208"/>
                </a:cubicBezTo>
                <a:cubicBezTo>
                  <a:pt x="6519033" y="5421527"/>
                  <a:pt x="6056658" y="5595550"/>
                  <a:pt x="5900832" y="5944462"/>
                </a:cubicBezTo>
                <a:cubicBezTo>
                  <a:pt x="5770548" y="6236600"/>
                  <a:pt x="5916359" y="6515160"/>
                  <a:pt x="6067212" y="6811916"/>
                </a:cubicBezTo>
                <a:lnTo>
                  <a:pt x="6089565" y="6858000"/>
                </a:lnTo>
                <a:lnTo>
                  <a:pt x="0" y="6858000"/>
                </a:lnTo>
                <a:lnTo>
                  <a:pt x="0" y="2181377"/>
                </a:lnTo>
                <a:lnTo>
                  <a:pt x="73069" y="2215839"/>
                </a:lnTo>
                <a:cubicBezTo>
                  <a:pt x="165116" y="2251829"/>
                  <a:pt x="254486" y="2263171"/>
                  <a:pt x="335445" y="2237140"/>
                </a:cubicBezTo>
                <a:cubicBezTo>
                  <a:pt x="594718" y="2153707"/>
                  <a:pt x="688441" y="1733807"/>
                  <a:pt x="752878" y="1445285"/>
                </a:cubicBezTo>
                <a:cubicBezTo>
                  <a:pt x="925059" y="674068"/>
                  <a:pt x="975076" y="456292"/>
                  <a:pt x="1202551" y="314229"/>
                </a:cubicBezTo>
                <a:cubicBezTo>
                  <a:pt x="1287853" y="260956"/>
                  <a:pt x="1394302" y="232308"/>
                  <a:pt x="1505570" y="227178"/>
                </a:cubicBezTo>
                <a:close/>
                <a:moveTo>
                  <a:pt x="3142509" y="68854"/>
                </a:moveTo>
                <a:cubicBezTo>
                  <a:pt x="3275474" y="52467"/>
                  <a:pt x="3407455" y="106339"/>
                  <a:pt x="3490978" y="211117"/>
                </a:cubicBezTo>
                <a:cubicBezTo>
                  <a:pt x="3535271" y="266744"/>
                  <a:pt x="3563404" y="333535"/>
                  <a:pt x="3572083" y="404131"/>
                </a:cubicBezTo>
                <a:cubicBezTo>
                  <a:pt x="3598092" y="615337"/>
                  <a:pt x="3448040" y="807648"/>
                  <a:pt x="3236814" y="833688"/>
                </a:cubicBezTo>
                <a:cubicBezTo>
                  <a:pt x="3025594" y="859741"/>
                  <a:pt x="2833255" y="709631"/>
                  <a:pt x="2807245" y="498425"/>
                </a:cubicBezTo>
                <a:cubicBezTo>
                  <a:pt x="2781232" y="287207"/>
                  <a:pt x="2931283" y="94896"/>
                  <a:pt x="3142509" y="68854"/>
                </a:cubicBezTo>
                <a:close/>
                <a:moveTo>
                  <a:pt x="0" y="0"/>
                </a:moveTo>
                <a:lnTo>
                  <a:pt x="39858" y="0"/>
                </a:lnTo>
                <a:lnTo>
                  <a:pt x="65022" y="5834"/>
                </a:lnTo>
                <a:cubicBezTo>
                  <a:pt x="191545" y="45606"/>
                  <a:pt x="305874" y="124173"/>
                  <a:pt x="389258" y="235630"/>
                </a:cubicBezTo>
                <a:cubicBezTo>
                  <a:pt x="430983" y="291600"/>
                  <a:pt x="463360" y="353876"/>
                  <a:pt x="485484" y="420070"/>
                </a:cubicBezTo>
                <a:cubicBezTo>
                  <a:pt x="597711" y="759508"/>
                  <a:pt x="413661" y="1125662"/>
                  <a:pt x="74229" y="1237955"/>
                </a:cubicBezTo>
                <a:lnTo>
                  <a:pt x="0" y="1254477"/>
                </a:lnTo>
                <a:close/>
              </a:path>
            </a:pathLst>
          </a:custGeom>
          <a:solidFill>
            <a:schemeClr val="bg1"/>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sp useBgFill="1">
        <p:nvSpPr>
          <p:cNvPr id="11" name="Background Fill">
            <a:extLst>
              <a:ext uri="{FF2B5EF4-FFF2-40B4-BE49-F238E27FC236}">
                <a16:creationId xmlns:a16="http://schemas.microsoft.com/office/drawing/2014/main" id="{6DA65B90-7B06-4499-91BA-CDDD361324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sp>
        <p:nvSpPr>
          <p:cNvPr id="13" name="Rectangle 12">
            <a:extLst>
              <a:ext uri="{FF2B5EF4-FFF2-40B4-BE49-F238E27FC236}">
                <a16:creationId xmlns:a16="http://schemas.microsoft.com/office/drawing/2014/main" id="{FA2DA640-E01B-4200-B995-866C7BC695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rgbClr val="AEAEAE">
              <a:alpha val="1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a:ea typeface="+mn-ea"/>
              <a:cs typeface="+mn-cs"/>
            </a:endParaRPr>
          </a:p>
        </p:txBody>
      </p:sp>
      <p:sp>
        <p:nvSpPr>
          <p:cNvPr id="15" name="Freeform: Shape 14">
            <a:extLst>
              <a:ext uri="{FF2B5EF4-FFF2-40B4-BE49-F238E27FC236}">
                <a16:creationId xmlns:a16="http://schemas.microsoft.com/office/drawing/2014/main" id="{0D7CC489-144E-4C80-BA9D-16BC57F4F4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99269" y="0"/>
            <a:ext cx="7992731" cy="6858000"/>
          </a:xfrm>
          <a:custGeom>
            <a:avLst/>
            <a:gdLst>
              <a:gd name="connsiteX0" fmla="*/ 1497781 w 7992731"/>
              <a:gd name="connsiteY0" fmla="*/ 0 h 6858000"/>
              <a:gd name="connsiteX1" fmla="*/ 2402429 w 7992731"/>
              <a:gd name="connsiteY1" fmla="*/ 0 h 6858000"/>
              <a:gd name="connsiteX2" fmla="*/ 5164845 w 7992731"/>
              <a:gd name="connsiteY2" fmla="*/ 0 h 6858000"/>
              <a:gd name="connsiteX3" fmla="*/ 5726654 w 7992731"/>
              <a:gd name="connsiteY3" fmla="*/ 0 h 6858000"/>
              <a:gd name="connsiteX4" fmla="*/ 7992731 w 7992731"/>
              <a:gd name="connsiteY4" fmla="*/ 0 h 6858000"/>
              <a:gd name="connsiteX5" fmla="*/ 7992731 w 7992731"/>
              <a:gd name="connsiteY5" fmla="*/ 6858000 h 6858000"/>
              <a:gd name="connsiteX6" fmla="*/ 5726654 w 7992731"/>
              <a:gd name="connsiteY6" fmla="*/ 6858000 h 6858000"/>
              <a:gd name="connsiteX7" fmla="*/ 2402429 w 7992731"/>
              <a:gd name="connsiteY7" fmla="*/ 6858000 h 6858000"/>
              <a:gd name="connsiteX8" fmla="*/ 311758 w 7992731"/>
              <a:gd name="connsiteY8" fmla="*/ 6858000 h 6858000"/>
              <a:gd name="connsiteX9" fmla="*/ 314131 w 7992731"/>
              <a:gd name="connsiteY9" fmla="*/ 6707670 h 6858000"/>
              <a:gd name="connsiteX10" fmla="*/ 599703 w 7992731"/>
              <a:gd name="connsiteY10" fmla="*/ 5670858 h 6858000"/>
              <a:gd name="connsiteX11" fmla="*/ 1211435 w 7992731"/>
              <a:gd name="connsiteY11" fmla="*/ 4641255 h 6858000"/>
              <a:gd name="connsiteX12" fmla="*/ 1053042 w 7992731"/>
              <a:gd name="connsiteY12" fmla="*/ 3164269 h 6858000"/>
              <a:gd name="connsiteX13" fmla="*/ 607049 w 7992731"/>
              <a:gd name="connsiteY13" fmla="*/ 2589405 h 6858000"/>
              <a:gd name="connsiteX14" fmla="*/ 1054917 w 7992731"/>
              <a:gd name="connsiteY14" fmla="*/ 1068099 h 6858000"/>
              <a:gd name="connsiteX15" fmla="*/ 1502878 w 7992731"/>
              <a:gd name="connsiteY15" fmla="*/ 419995 h 6858000"/>
              <a:gd name="connsiteX16" fmla="*/ 1505906 w 7992731"/>
              <a:gd name="connsiteY16" fmla="*/ 184996 h 6858000"/>
              <a:gd name="connsiteX17" fmla="*/ 14545 w 7992731"/>
              <a:gd name="connsiteY17" fmla="*/ 0 h 6858000"/>
              <a:gd name="connsiteX18" fmla="*/ 879352 w 7992731"/>
              <a:gd name="connsiteY18" fmla="*/ 0 h 6858000"/>
              <a:gd name="connsiteX19" fmla="*/ 892054 w 7992731"/>
              <a:gd name="connsiteY19" fmla="*/ 78052 h 6858000"/>
              <a:gd name="connsiteX20" fmla="*/ 561941 w 7992731"/>
              <a:gd name="connsiteY20" fmla="*/ 535443 h 6858000"/>
              <a:gd name="connsiteX21" fmla="*/ 15320 w 7992731"/>
              <a:gd name="connsiteY21" fmla="*/ 219852 h 6858000"/>
              <a:gd name="connsiteX22" fmla="*/ 4235 w 7992731"/>
              <a:gd name="connsiteY22" fmla="*/ 42969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7992731" h="6858000">
                <a:moveTo>
                  <a:pt x="1497781" y="0"/>
                </a:moveTo>
                <a:lnTo>
                  <a:pt x="2402429" y="0"/>
                </a:lnTo>
                <a:lnTo>
                  <a:pt x="5164845" y="0"/>
                </a:lnTo>
                <a:lnTo>
                  <a:pt x="5726654" y="0"/>
                </a:lnTo>
                <a:lnTo>
                  <a:pt x="7992731" y="0"/>
                </a:lnTo>
                <a:lnTo>
                  <a:pt x="7992731" y="6858000"/>
                </a:lnTo>
                <a:lnTo>
                  <a:pt x="5726654" y="6858000"/>
                </a:lnTo>
                <a:lnTo>
                  <a:pt x="2402429" y="6858000"/>
                </a:lnTo>
                <a:lnTo>
                  <a:pt x="311758" y="6858000"/>
                </a:lnTo>
                <a:lnTo>
                  <a:pt x="314131" y="6707670"/>
                </a:lnTo>
                <a:cubicBezTo>
                  <a:pt x="335133" y="6366409"/>
                  <a:pt x="433652" y="6019042"/>
                  <a:pt x="599703" y="5670858"/>
                </a:cubicBezTo>
                <a:cubicBezTo>
                  <a:pt x="770258" y="5311556"/>
                  <a:pt x="1010815" y="4986832"/>
                  <a:pt x="1211435" y="4641255"/>
                </a:cubicBezTo>
                <a:cubicBezTo>
                  <a:pt x="1493038" y="4154456"/>
                  <a:pt x="1511836" y="3622744"/>
                  <a:pt x="1053042" y="3164269"/>
                </a:cubicBezTo>
                <a:cubicBezTo>
                  <a:pt x="881978" y="2993264"/>
                  <a:pt x="700423" y="2805523"/>
                  <a:pt x="607049" y="2589405"/>
                </a:cubicBezTo>
                <a:cubicBezTo>
                  <a:pt x="366280" y="2032158"/>
                  <a:pt x="541126" y="1508061"/>
                  <a:pt x="1054917" y="1068099"/>
                </a:cubicBezTo>
                <a:cubicBezTo>
                  <a:pt x="1261028" y="891535"/>
                  <a:pt x="1489689" y="709488"/>
                  <a:pt x="1502878" y="419995"/>
                </a:cubicBezTo>
                <a:cubicBezTo>
                  <a:pt x="1506390" y="341910"/>
                  <a:pt x="1507263" y="263520"/>
                  <a:pt x="1505906" y="184996"/>
                </a:cubicBezTo>
                <a:close/>
                <a:moveTo>
                  <a:pt x="14545" y="0"/>
                </a:moveTo>
                <a:lnTo>
                  <a:pt x="879352" y="0"/>
                </a:lnTo>
                <a:lnTo>
                  <a:pt x="892054" y="78052"/>
                </a:lnTo>
                <a:cubicBezTo>
                  <a:pt x="904493" y="285271"/>
                  <a:pt x="770273" y="479621"/>
                  <a:pt x="561941" y="535443"/>
                </a:cubicBezTo>
                <a:cubicBezTo>
                  <a:pt x="323847" y="599240"/>
                  <a:pt x="79117" y="457945"/>
                  <a:pt x="15320" y="219852"/>
                </a:cubicBezTo>
                <a:cubicBezTo>
                  <a:pt x="-630" y="160329"/>
                  <a:pt x="-3761" y="100391"/>
                  <a:pt x="4235" y="42969"/>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a:ea typeface="+mn-ea"/>
              <a:cs typeface="+mn-cs"/>
            </a:endParaRPr>
          </a:p>
        </p:txBody>
      </p:sp>
      <p:sp>
        <p:nvSpPr>
          <p:cNvPr id="2" name="Title 1">
            <a:extLst>
              <a:ext uri="{FF2B5EF4-FFF2-40B4-BE49-F238E27FC236}">
                <a16:creationId xmlns:a16="http://schemas.microsoft.com/office/drawing/2014/main" id="{BE2B6A1B-ECB1-787B-3687-F9D0750227DB}"/>
              </a:ext>
            </a:extLst>
          </p:cNvPr>
          <p:cNvSpPr>
            <a:spLocks noGrp="1"/>
          </p:cNvSpPr>
          <p:nvPr>
            <p:ph type="title"/>
          </p:nvPr>
        </p:nvSpPr>
        <p:spPr>
          <a:xfrm>
            <a:off x="2819400" y="1469571"/>
            <a:ext cx="8752115" cy="3744686"/>
          </a:xfrm>
        </p:spPr>
        <p:txBody>
          <a:bodyPr vert="horz" lIns="91440" tIns="45720" rIns="91440" bIns="45720" rtlCol="0" anchor="b">
            <a:normAutofit/>
          </a:bodyPr>
          <a:lstStyle/>
          <a:p>
            <a:pPr algn="l">
              <a:lnSpc>
                <a:spcPct val="90000"/>
              </a:lnSpc>
              <a:spcBef>
                <a:spcPct val="0"/>
              </a:spcBef>
            </a:pPr>
            <a:r>
              <a:rPr lang="ja-JP" altLang="en-US" sz="4600" dirty="0">
                <a:latin typeface="+mj-lt"/>
                <a:ea typeface="+mj-ea"/>
                <a:cs typeface="+mj-cs"/>
              </a:rPr>
              <a:t>振り返りシートを書く。</a:t>
            </a:r>
            <a:br>
              <a:rPr lang="en-US" altLang="ja-JP" sz="4600" dirty="0">
                <a:latin typeface="+mj-lt"/>
                <a:ea typeface="+mj-ea"/>
                <a:cs typeface="+mj-cs"/>
              </a:rPr>
            </a:br>
            <a:br>
              <a:rPr lang="en-US" altLang="ja-JP" sz="4600" dirty="0">
                <a:latin typeface="+mj-lt"/>
                <a:ea typeface="+mj-ea"/>
                <a:cs typeface="+mj-cs"/>
              </a:rPr>
            </a:br>
            <a:r>
              <a:rPr lang="ja-JP" altLang="en-US" sz="4600" dirty="0">
                <a:latin typeface="+mj-lt"/>
                <a:ea typeface="+mj-ea"/>
                <a:cs typeface="+mj-cs"/>
              </a:rPr>
              <a:t>・本時で学んだこと</a:t>
            </a:r>
            <a:br>
              <a:rPr lang="en-US" altLang="ja-JP" sz="4600" dirty="0">
                <a:latin typeface="+mj-lt"/>
                <a:ea typeface="+mj-ea"/>
                <a:cs typeface="+mj-cs"/>
              </a:rPr>
            </a:br>
            <a:r>
              <a:rPr lang="ja-JP" altLang="en-US" sz="4600" dirty="0">
                <a:latin typeface="+mj-lt"/>
                <a:ea typeface="+mj-ea"/>
                <a:cs typeface="+mj-cs"/>
              </a:rPr>
              <a:t>・疑問に思ったことをメモする</a:t>
            </a:r>
            <a:br>
              <a:rPr lang="en-GB" altLang="ja-JP" sz="4600" dirty="0">
                <a:latin typeface="+mj-lt"/>
                <a:ea typeface="+mj-ea"/>
                <a:cs typeface="+mj-cs"/>
              </a:rPr>
            </a:br>
            <a:endParaRPr lang="en-US" sz="4600" dirty="0">
              <a:latin typeface="+mj-lt"/>
              <a:ea typeface="+mj-ea"/>
              <a:cs typeface="+mj-cs"/>
            </a:endParaRPr>
          </a:p>
        </p:txBody>
      </p:sp>
    </p:spTree>
    <p:extLst>
      <p:ext uri="{BB962C8B-B14F-4D97-AF65-F5344CB8AC3E}">
        <p14:creationId xmlns:p14="http://schemas.microsoft.com/office/powerpoint/2010/main" val="7191489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6"/>
          <p:cNvSpPr txBox="1">
            <a:spLocks noGrp="1"/>
          </p:cNvSpPr>
          <p:nvPr>
            <p:ph type="title"/>
          </p:nvPr>
        </p:nvSpPr>
        <p:spPr>
          <a:xfrm>
            <a:off x="415600" y="353133"/>
            <a:ext cx="11360800" cy="1004000"/>
          </a:xfrm>
          <a:prstGeom prst="rect">
            <a:avLst/>
          </a:prstGeom>
        </p:spPr>
        <p:txBody>
          <a:bodyPr spcFirstLastPara="1" wrap="square" lIns="121900" tIns="121900" rIns="121900" bIns="121900" anchor="t" anchorCtr="0">
            <a:normAutofit/>
          </a:bodyPr>
          <a:lstStyle/>
          <a:p>
            <a:pPr algn="ctr"/>
            <a:r>
              <a:rPr lang="ja" altLang="en-US" sz="4933"/>
              <a:t>～本時の流れ～</a:t>
            </a:r>
            <a:endParaRPr sz="4933"/>
          </a:p>
        </p:txBody>
      </p:sp>
      <p:sp>
        <p:nvSpPr>
          <p:cNvPr id="111" name="Google Shape;111;p26"/>
          <p:cNvSpPr txBox="1">
            <a:spLocks noGrp="1"/>
          </p:cNvSpPr>
          <p:nvPr>
            <p:ph type="body" idx="1"/>
          </p:nvPr>
        </p:nvSpPr>
        <p:spPr>
          <a:xfrm>
            <a:off x="415600" y="1446261"/>
            <a:ext cx="11360800" cy="5161367"/>
          </a:xfrm>
          <a:prstGeom prst="rect">
            <a:avLst/>
          </a:prstGeom>
        </p:spPr>
        <p:txBody>
          <a:bodyPr spcFirstLastPara="1" wrap="square" lIns="121900" tIns="121900" rIns="121900" bIns="121900" anchor="t" anchorCtr="0">
            <a:normAutofit/>
          </a:bodyPr>
          <a:lstStyle/>
          <a:p>
            <a:pPr marL="0" indent="0">
              <a:buNone/>
            </a:pPr>
            <a:r>
              <a:rPr lang="en-US" altLang="ja" sz="4400" dirty="0"/>
              <a:t>1.</a:t>
            </a:r>
            <a:r>
              <a:rPr lang="ja-JP" altLang="en-US" sz="4400" dirty="0"/>
              <a:t>第</a:t>
            </a:r>
            <a:r>
              <a:rPr lang="en-GB" altLang="ja-JP" sz="4400" dirty="0"/>
              <a:t>1</a:t>
            </a:r>
            <a:r>
              <a:rPr lang="ja-JP" altLang="en-US" sz="4400" dirty="0"/>
              <a:t>章の流れ</a:t>
            </a:r>
            <a:r>
              <a:rPr lang="en-US" altLang="ja" sz="4400" dirty="0"/>
              <a:t>(5min)</a:t>
            </a:r>
            <a:endParaRPr sz="4400" dirty="0"/>
          </a:p>
          <a:p>
            <a:pPr marL="0" indent="0">
              <a:spcBef>
                <a:spcPts val="1600"/>
              </a:spcBef>
              <a:buNone/>
            </a:pPr>
            <a:r>
              <a:rPr lang="en-US" altLang="ja" sz="4400" dirty="0"/>
              <a:t>2.</a:t>
            </a:r>
            <a:r>
              <a:rPr lang="ja-JP" altLang="en-US" sz="4400" dirty="0"/>
              <a:t>「コンピュータの構造」</a:t>
            </a:r>
            <a:r>
              <a:rPr lang="en-US" altLang="ja" sz="4400" dirty="0"/>
              <a:t>(</a:t>
            </a:r>
            <a:r>
              <a:rPr lang="en-GB" altLang="ja" sz="4400" dirty="0"/>
              <a:t>15</a:t>
            </a:r>
            <a:r>
              <a:rPr lang="en-US" altLang="ja" sz="4400" dirty="0"/>
              <a:t>min)</a:t>
            </a:r>
            <a:endParaRPr sz="4400" dirty="0"/>
          </a:p>
          <a:p>
            <a:pPr marL="0" indent="0">
              <a:spcBef>
                <a:spcPts val="1600"/>
              </a:spcBef>
              <a:buNone/>
            </a:pPr>
            <a:r>
              <a:rPr lang="en-US" altLang="ja" sz="4400" dirty="0"/>
              <a:t>3.</a:t>
            </a:r>
            <a:r>
              <a:rPr lang="ja-JP" altLang="en-US" sz="4400" dirty="0"/>
              <a:t>　班に分かれて調べ学習</a:t>
            </a:r>
            <a:r>
              <a:rPr lang="en-US" altLang="ja" sz="4400" dirty="0"/>
              <a:t>(</a:t>
            </a:r>
            <a:r>
              <a:rPr lang="en-US" altLang="ja-JP" sz="4400" dirty="0"/>
              <a:t>1</a:t>
            </a:r>
            <a:r>
              <a:rPr lang="en-GB" altLang="ja-JP" sz="4400" dirty="0"/>
              <a:t>5</a:t>
            </a:r>
            <a:r>
              <a:rPr lang="en-US" altLang="ja" sz="4400" dirty="0"/>
              <a:t>min)</a:t>
            </a:r>
            <a:endParaRPr sz="4400" dirty="0"/>
          </a:p>
          <a:p>
            <a:pPr marL="0" indent="0">
              <a:spcBef>
                <a:spcPts val="1600"/>
              </a:spcBef>
              <a:buNone/>
            </a:pPr>
            <a:r>
              <a:rPr lang="en-US" altLang="ja" sz="4400" dirty="0"/>
              <a:t>4.</a:t>
            </a:r>
            <a:r>
              <a:rPr lang="ja-JP" altLang="en-US" sz="4400" dirty="0"/>
              <a:t>「</a:t>
            </a:r>
            <a:r>
              <a:rPr lang="en-US" altLang="ja-JP" sz="4400" dirty="0"/>
              <a:t>CPU</a:t>
            </a:r>
            <a:r>
              <a:rPr lang="ja-JP" altLang="en-US" sz="4400" dirty="0"/>
              <a:t>とメモリのはたらき」</a:t>
            </a:r>
            <a:r>
              <a:rPr lang="en-US" altLang="ja" sz="4400" dirty="0"/>
              <a:t>(</a:t>
            </a:r>
            <a:r>
              <a:rPr lang="en-GB" altLang="ja" sz="4400" dirty="0"/>
              <a:t>10</a:t>
            </a:r>
            <a:r>
              <a:rPr lang="en-US" altLang="ja" sz="4400" dirty="0"/>
              <a:t>min)</a:t>
            </a:r>
            <a:endParaRPr sz="4400" dirty="0"/>
          </a:p>
          <a:p>
            <a:pPr marL="0" indent="0">
              <a:spcBef>
                <a:spcPts val="1600"/>
              </a:spcBef>
              <a:buNone/>
            </a:pPr>
            <a:r>
              <a:rPr lang="en-GB" sz="4400" dirty="0"/>
              <a:t>5.</a:t>
            </a:r>
            <a:r>
              <a:rPr lang="ja-JP" altLang="en-US" sz="4400" dirty="0"/>
              <a:t>振り返りシート</a:t>
            </a:r>
            <a:r>
              <a:rPr lang="en-GB" altLang="ja-JP" sz="4400" dirty="0"/>
              <a:t>(5min)</a:t>
            </a:r>
            <a:endParaRPr sz="4400" dirty="0"/>
          </a:p>
          <a:p>
            <a:pPr marL="0" indent="0">
              <a:spcBef>
                <a:spcPts val="1600"/>
              </a:spcBef>
              <a:spcAft>
                <a:spcPts val="1600"/>
              </a:spcAft>
              <a:buNone/>
            </a:pPr>
            <a:endParaRPr sz="4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3" name="Google Shape;123;p28"/>
          <p:cNvSpPr txBox="1">
            <a:spLocks noGrp="1"/>
          </p:cNvSpPr>
          <p:nvPr>
            <p:ph type="body" idx="1"/>
          </p:nvPr>
        </p:nvSpPr>
        <p:spPr>
          <a:xfrm>
            <a:off x="219656" y="2925273"/>
            <a:ext cx="11972344" cy="1722928"/>
          </a:xfrm>
          <a:prstGeom prst="rect">
            <a:avLst/>
          </a:prstGeom>
        </p:spPr>
        <p:txBody>
          <a:bodyPr spcFirstLastPara="1" wrap="square" lIns="121900" tIns="121900" rIns="121900" bIns="121900" anchor="t" anchorCtr="0">
            <a:noAutofit/>
          </a:bodyPr>
          <a:lstStyle/>
          <a:p>
            <a:pPr marL="0" indent="0">
              <a:buNone/>
            </a:pPr>
            <a:r>
              <a:rPr lang="ja-JP" altLang="en-US" sz="5400" dirty="0"/>
              <a:t>コンピュータの構成を理解しよう！</a:t>
            </a:r>
            <a:endParaRPr sz="5400" dirty="0"/>
          </a:p>
          <a:p>
            <a:pPr marL="0" indent="0">
              <a:spcBef>
                <a:spcPts val="1600"/>
              </a:spcBef>
              <a:spcAft>
                <a:spcPts val="1600"/>
              </a:spcAft>
              <a:buNone/>
            </a:pPr>
            <a:endParaRPr sz="5400" dirty="0"/>
          </a:p>
        </p:txBody>
      </p:sp>
      <p:sp>
        <p:nvSpPr>
          <p:cNvPr id="4" name="Google Shape;110;p26">
            <a:extLst>
              <a:ext uri="{FF2B5EF4-FFF2-40B4-BE49-F238E27FC236}">
                <a16:creationId xmlns:a16="http://schemas.microsoft.com/office/drawing/2014/main" id="{1A2A077C-824E-6F9A-CB60-E99E5A79B56C}"/>
              </a:ext>
            </a:extLst>
          </p:cNvPr>
          <p:cNvSpPr txBox="1">
            <a:spLocks/>
          </p:cNvSpPr>
          <p:nvPr/>
        </p:nvSpPr>
        <p:spPr>
          <a:xfrm>
            <a:off x="99913" y="973619"/>
            <a:ext cx="11360800" cy="1004000"/>
          </a:xfrm>
          <a:prstGeom prst="rect">
            <a:avLst/>
          </a:prstGeom>
          <a:noFill/>
          <a:ln>
            <a:noFill/>
          </a:ln>
        </p:spPr>
        <p:txBody>
          <a:bodyPr spcFirstLastPara="1" wrap="square" lIns="121900" tIns="121900" rIns="121900" bIns="121900" anchor="t" anchorCtr="0">
            <a:norm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dk2"/>
              </a:buClr>
              <a:buSzPts val="3000"/>
              <a:buFont typeface="Oswald"/>
              <a:buNone/>
              <a:defRPr sz="3000" b="0" i="0" u="none" strike="noStrike" cap="none">
                <a:solidFill>
                  <a:schemeClr val="dk2"/>
                </a:solidFill>
                <a:highlight>
                  <a:schemeClr val="dk1"/>
                </a:highlight>
                <a:latin typeface="Oswald"/>
                <a:ea typeface="Oswald"/>
                <a:cs typeface="Oswald"/>
                <a:sym typeface="Oswald"/>
              </a:defRPr>
            </a:lvl1pPr>
            <a:lvl2pPr marR="0" lvl="1" algn="l" rtl="0">
              <a:lnSpc>
                <a:spcPct val="100000"/>
              </a:lnSpc>
              <a:spcBef>
                <a:spcPts val="0"/>
              </a:spcBef>
              <a:spcAft>
                <a:spcPts val="0"/>
              </a:spcAft>
              <a:buClr>
                <a:schemeClr val="dk2"/>
              </a:buClr>
              <a:buSzPts val="3000"/>
              <a:buFont typeface="Oswald"/>
              <a:buNone/>
              <a:defRPr sz="3000" b="0" i="0" u="none" strike="noStrike" cap="none">
                <a:solidFill>
                  <a:schemeClr val="dk2"/>
                </a:solidFill>
                <a:highlight>
                  <a:schemeClr val="dk1"/>
                </a:highlight>
                <a:latin typeface="Oswald"/>
                <a:ea typeface="Oswald"/>
                <a:cs typeface="Oswald"/>
                <a:sym typeface="Oswald"/>
              </a:defRPr>
            </a:lvl2pPr>
            <a:lvl3pPr marR="0" lvl="2" algn="l" rtl="0">
              <a:lnSpc>
                <a:spcPct val="100000"/>
              </a:lnSpc>
              <a:spcBef>
                <a:spcPts val="0"/>
              </a:spcBef>
              <a:spcAft>
                <a:spcPts val="0"/>
              </a:spcAft>
              <a:buClr>
                <a:schemeClr val="dk2"/>
              </a:buClr>
              <a:buSzPts val="3000"/>
              <a:buFont typeface="Oswald"/>
              <a:buNone/>
              <a:defRPr sz="3000" b="0" i="0" u="none" strike="noStrike" cap="none">
                <a:solidFill>
                  <a:schemeClr val="dk2"/>
                </a:solidFill>
                <a:highlight>
                  <a:schemeClr val="dk1"/>
                </a:highlight>
                <a:latin typeface="Oswald"/>
                <a:ea typeface="Oswald"/>
                <a:cs typeface="Oswald"/>
                <a:sym typeface="Oswald"/>
              </a:defRPr>
            </a:lvl3pPr>
            <a:lvl4pPr marR="0" lvl="3" algn="l" rtl="0">
              <a:lnSpc>
                <a:spcPct val="100000"/>
              </a:lnSpc>
              <a:spcBef>
                <a:spcPts val="0"/>
              </a:spcBef>
              <a:spcAft>
                <a:spcPts val="0"/>
              </a:spcAft>
              <a:buClr>
                <a:schemeClr val="dk2"/>
              </a:buClr>
              <a:buSzPts val="3000"/>
              <a:buFont typeface="Oswald"/>
              <a:buNone/>
              <a:defRPr sz="3000" b="0" i="0" u="none" strike="noStrike" cap="none">
                <a:solidFill>
                  <a:schemeClr val="dk2"/>
                </a:solidFill>
                <a:highlight>
                  <a:schemeClr val="dk1"/>
                </a:highlight>
                <a:latin typeface="Oswald"/>
                <a:ea typeface="Oswald"/>
                <a:cs typeface="Oswald"/>
                <a:sym typeface="Oswald"/>
              </a:defRPr>
            </a:lvl4pPr>
            <a:lvl5pPr marR="0" lvl="4" algn="l" rtl="0">
              <a:lnSpc>
                <a:spcPct val="100000"/>
              </a:lnSpc>
              <a:spcBef>
                <a:spcPts val="0"/>
              </a:spcBef>
              <a:spcAft>
                <a:spcPts val="0"/>
              </a:spcAft>
              <a:buClr>
                <a:schemeClr val="dk2"/>
              </a:buClr>
              <a:buSzPts val="3000"/>
              <a:buFont typeface="Oswald"/>
              <a:buNone/>
              <a:defRPr sz="3000" b="0" i="0" u="none" strike="noStrike" cap="none">
                <a:solidFill>
                  <a:schemeClr val="dk2"/>
                </a:solidFill>
                <a:highlight>
                  <a:schemeClr val="dk1"/>
                </a:highlight>
                <a:latin typeface="Oswald"/>
                <a:ea typeface="Oswald"/>
                <a:cs typeface="Oswald"/>
                <a:sym typeface="Oswald"/>
              </a:defRPr>
            </a:lvl5pPr>
            <a:lvl6pPr marR="0" lvl="5" algn="l" rtl="0">
              <a:lnSpc>
                <a:spcPct val="100000"/>
              </a:lnSpc>
              <a:spcBef>
                <a:spcPts val="0"/>
              </a:spcBef>
              <a:spcAft>
                <a:spcPts val="0"/>
              </a:spcAft>
              <a:buClr>
                <a:schemeClr val="dk2"/>
              </a:buClr>
              <a:buSzPts val="3000"/>
              <a:buFont typeface="Oswald"/>
              <a:buNone/>
              <a:defRPr sz="3000" b="0" i="0" u="none" strike="noStrike" cap="none">
                <a:solidFill>
                  <a:schemeClr val="dk2"/>
                </a:solidFill>
                <a:highlight>
                  <a:schemeClr val="dk1"/>
                </a:highlight>
                <a:latin typeface="Oswald"/>
                <a:ea typeface="Oswald"/>
                <a:cs typeface="Oswald"/>
                <a:sym typeface="Oswald"/>
              </a:defRPr>
            </a:lvl6pPr>
            <a:lvl7pPr marR="0" lvl="6" algn="l" rtl="0">
              <a:lnSpc>
                <a:spcPct val="100000"/>
              </a:lnSpc>
              <a:spcBef>
                <a:spcPts val="0"/>
              </a:spcBef>
              <a:spcAft>
                <a:spcPts val="0"/>
              </a:spcAft>
              <a:buClr>
                <a:schemeClr val="dk2"/>
              </a:buClr>
              <a:buSzPts val="3000"/>
              <a:buFont typeface="Oswald"/>
              <a:buNone/>
              <a:defRPr sz="3000" b="0" i="0" u="none" strike="noStrike" cap="none">
                <a:solidFill>
                  <a:schemeClr val="dk2"/>
                </a:solidFill>
                <a:highlight>
                  <a:schemeClr val="dk1"/>
                </a:highlight>
                <a:latin typeface="Oswald"/>
                <a:ea typeface="Oswald"/>
                <a:cs typeface="Oswald"/>
                <a:sym typeface="Oswald"/>
              </a:defRPr>
            </a:lvl7pPr>
            <a:lvl8pPr marR="0" lvl="7" algn="l" rtl="0">
              <a:lnSpc>
                <a:spcPct val="100000"/>
              </a:lnSpc>
              <a:spcBef>
                <a:spcPts val="0"/>
              </a:spcBef>
              <a:spcAft>
                <a:spcPts val="0"/>
              </a:spcAft>
              <a:buClr>
                <a:schemeClr val="dk2"/>
              </a:buClr>
              <a:buSzPts val="3000"/>
              <a:buFont typeface="Oswald"/>
              <a:buNone/>
              <a:defRPr sz="3000" b="0" i="0" u="none" strike="noStrike" cap="none">
                <a:solidFill>
                  <a:schemeClr val="dk2"/>
                </a:solidFill>
                <a:highlight>
                  <a:schemeClr val="dk1"/>
                </a:highlight>
                <a:latin typeface="Oswald"/>
                <a:ea typeface="Oswald"/>
                <a:cs typeface="Oswald"/>
                <a:sym typeface="Oswald"/>
              </a:defRPr>
            </a:lvl8pPr>
            <a:lvl9pPr marR="0" lvl="8" algn="l" rtl="0">
              <a:lnSpc>
                <a:spcPct val="100000"/>
              </a:lnSpc>
              <a:spcBef>
                <a:spcPts val="0"/>
              </a:spcBef>
              <a:spcAft>
                <a:spcPts val="0"/>
              </a:spcAft>
              <a:buClr>
                <a:schemeClr val="dk2"/>
              </a:buClr>
              <a:buSzPts val="3000"/>
              <a:buFont typeface="Oswald"/>
              <a:buNone/>
              <a:defRPr sz="3000" b="0" i="0" u="none" strike="noStrike" cap="none">
                <a:solidFill>
                  <a:schemeClr val="dk2"/>
                </a:solidFill>
                <a:highlight>
                  <a:schemeClr val="dk1"/>
                </a:highlight>
                <a:latin typeface="Oswald"/>
                <a:ea typeface="Oswald"/>
                <a:cs typeface="Oswald"/>
                <a:sym typeface="Oswald"/>
              </a:defRPr>
            </a:lvl9pPr>
          </a:lstStyle>
          <a:p>
            <a:pPr algn="ctr"/>
            <a:r>
              <a:rPr lang="ja-JP" altLang="en-US" sz="4933" dirty="0"/>
              <a:t>～本時のめあて～</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7"/>
          <p:cNvSpPr txBox="1">
            <a:spLocks noGrp="1"/>
          </p:cNvSpPr>
          <p:nvPr>
            <p:ph type="title"/>
          </p:nvPr>
        </p:nvSpPr>
        <p:spPr>
          <a:xfrm>
            <a:off x="1560162" y="986421"/>
            <a:ext cx="9350828" cy="763600"/>
          </a:xfrm>
          <a:prstGeom prst="rect">
            <a:avLst/>
          </a:prstGeom>
        </p:spPr>
        <p:txBody>
          <a:bodyPr spcFirstLastPara="1" wrap="square" lIns="121900" tIns="121900" rIns="121900" bIns="121900" anchor="t" anchorCtr="0">
            <a:noAutofit/>
          </a:bodyPr>
          <a:lstStyle/>
          <a:p>
            <a:r>
              <a:rPr lang="ja-JP" altLang="en-US" sz="4267" dirty="0"/>
              <a:t>～第１章プログラミングの流れ～</a:t>
            </a:r>
            <a:endParaRPr sz="4267" dirty="0"/>
          </a:p>
        </p:txBody>
      </p:sp>
      <p:sp>
        <p:nvSpPr>
          <p:cNvPr id="117" name="Google Shape;117;p27"/>
          <p:cNvSpPr txBox="1">
            <a:spLocks noGrp="1"/>
          </p:cNvSpPr>
          <p:nvPr>
            <p:ph type="body" idx="1"/>
          </p:nvPr>
        </p:nvSpPr>
        <p:spPr>
          <a:xfrm>
            <a:off x="239485" y="2356695"/>
            <a:ext cx="11713029" cy="3739306"/>
          </a:xfrm>
          <a:prstGeom prst="rect">
            <a:avLst/>
          </a:prstGeom>
          <a:ln w="9525" cap="flat" cmpd="sng">
            <a:solidFill>
              <a:srgbClr val="000000"/>
            </a:solidFill>
            <a:prstDash val="solid"/>
            <a:round/>
            <a:headEnd type="none" w="sm" len="sm"/>
            <a:tailEnd type="none" w="sm" len="sm"/>
          </a:ln>
        </p:spPr>
        <p:txBody>
          <a:bodyPr spcFirstLastPara="1" wrap="square" lIns="121900" tIns="121900" rIns="121900" bIns="121900" anchor="t" anchorCtr="0">
            <a:noAutofit/>
          </a:bodyPr>
          <a:lstStyle/>
          <a:p>
            <a:pPr marL="0" indent="0">
              <a:buNone/>
            </a:pPr>
            <a:r>
              <a:rPr lang="en-US" altLang="ja" sz="4400" dirty="0">
                <a:highlight>
                  <a:srgbClr val="FF00FF"/>
                </a:highlight>
              </a:rPr>
              <a:t>1</a:t>
            </a:r>
            <a:r>
              <a:rPr lang="ja" altLang="en-US" sz="4400" dirty="0">
                <a:highlight>
                  <a:srgbClr val="FF00FF"/>
                </a:highlight>
              </a:rPr>
              <a:t>回目：</a:t>
            </a:r>
            <a:r>
              <a:rPr lang="ja-JP" altLang="en-US" sz="4400" dirty="0">
                <a:highlight>
                  <a:srgbClr val="FF00FF"/>
                </a:highlight>
              </a:rPr>
              <a:t>コンピュータの構成を理解する。</a:t>
            </a:r>
            <a:endParaRPr lang="en-GB" altLang="ja-JP" sz="4400" dirty="0">
              <a:highlight>
                <a:srgbClr val="FF00FF"/>
              </a:highlight>
            </a:endParaRPr>
          </a:p>
          <a:p>
            <a:pPr marL="0" indent="0">
              <a:buNone/>
            </a:pPr>
            <a:r>
              <a:rPr lang="en-GB" sz="4400" dirty="0"/>
              <a:t>2</a:t>
            </a:r>
            <a:r>
              <a:rPr lang="ja-JP" altLang="en-US" sz="4400" dirty="0"/>
              <a:t>回目：自分に合ったコンピュータが選べるよ　　　</a:t>
            </a:r>
            <a:endParaRPr lang="en-GB" altLang="ja-JP" sz="4400" dirty="0"/>
          </a:p>
          <a:p>
            <a:pPr marL="0" indent="0">
              <a:buNone/>
            </a:pPr>
            <a:r>
              <a:rPr lang="ja-JP" altLang="en-US" sz="4400" dirty="0"/>
              <a:t>　　　うになる。</a:t>
            </a:r>
            <a:endParaRPr lang="en-GB" altLang="ja-JP" sz="4400" dirty="0"/>
          </a:p>
          <a:p>
            <a:pPr marL="0" indent="0">
              <a:buNone/>
            </a:pPr>
            <a:r>
              <a:rPr lang="en-GB" sz="4400" dirty="0"/>
              <a:t>3</a:t>
            </a:r>
            <a:r>
              <a:rPr lang="ja-JP" altLang="en-US" sz="4400" dirty="0"/>
              <a:t>回目：コンピュータでの数値の内部表現</a:t>
            </a:r>
            <a:endParaRPr sz="4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8"/>
          <p:cNvSpPr txBox="1">
            <a:spLocks noGrp="1"/>
          </p:cNvSpPr>
          <p:nvPr>
            <p:ph type="title"/>
          </p:nvPr>
        </p:nvSpPr>
        <p:spPr>
          <a:xfrm>
            <a:off x="415600" y="392387"/>
            <a:ext cx="11360800" cy="1055413"/>
          </a:xfrm>
          <a:prstGeom prst="rect">
            <a:avLst/>
          </a:prstGeom>
        </p:spPr>
        <p:txBody>
          <a:bodyPr spcFirstLastPara="1" wrap="square" lIns="121900" tIns="121900" rIns="121900" bIns="121900" anchor="t" anchorCtr="0">
            <a:normAutofit/>
          </a:bodyPr>
          <a:lstStyle/>
          <a:p>
            <a:pPr algn="ctr"/>
            <a:r>
              <a:rPr lang="ja" altLang="en-US" sz="4800" dirty="0"/>
              <a:t>評価方法</a:t>
            </a:r>
            <a:endParaRPr sz="4800" dirty="0"/>
          </a:p>
        </p:txBody>
      </p:sp>
      <p:sp>
        <p:nvSpPr>
          <p:cNvPr id="123" name="Google Shape;123;p28"/>
          <p:cNvSpPr txBox="1">
            <a:spLocks noGrp="1"/>
          </p:cNvSpPr>
          <p:nvPr>
            <p:ph type="body" idx="1"/>
          </p:nvPr>
        </p:nvSpPr>
        <p:spPr>
          <a:xfrm>
            <a:off x="0" y="1987885"/>
            <a:ext cx="12115800" cy="3433200"/>
          </a:xfrm>
          <a:prstGeom prst="rect">
            <a:avLst/>
          </a:prstGeom>
        </p:spPr>
        <p:txBody>
          <a:bodyPr spcFirstLastPara="1" wrap="square" lIns="121900" tIns="121900" rIns="121900" bIns="121900" anchor="t" anchorCtr="0">
            <a:normAutofit fontScale="92500"/>
          </a:bodyPr>
          <a:lstStyle/>
          <a:p>
            <a:pPr marL="0" indent="0">
              <a:buNone/>
            </a:pPr>
            <a:r>
              <a:rPr lang="en-US" altLang="ja" sz="4800" dirty="0"/>
              <a:t>【</a:t>
            </a:r>
            <a:r>
              <a:rPr lang="ja" altLang="en-US" sz="4800" dirty="0"/>
              <a:t>知</a:t>
            </a:r>
            <a:r>
              <a:rPr lang="en-US" altLang="ja" sz="4800" dirty="0"/>
              <a:t>】</a:t>
            </a:r>
            <a:r>
              <a:rPr lang="ja" altLang="en-US" sz="4800" dirty="0"/>
              <a:t>：小テスト・期末テスト</a:t>
            </a:r>
            <a:endParaRPr sz="4800" dirty="0"/>
          </a:p>
          <a:p>
            <a:pPr marL="0" indent="0">
              <a:spcBef>
                <a:spcPts val="1600"/>
              </a:spcBef>
              <a:buNone/>
            </a:pPr>
            <a:r>
              <a:rPr lang="en-US" altLang="ja" sz="4800" dirty="0"/>
              <a:t>【</a:t>
            </a:r>
            <a:r>
              <a:rPr lang="ja" altLang="en-US" sz="4800" dirty="0"/>
              <a:t>思</a:t>
            </a:r>
            <a:r>
              <a:rPr lang="en-US" altLang="ja" sz="4800" dirty="0"/>
              <a:t>】</a:t>
            </a:r>
            <a:r>
              <a:rPr lang="ja" altLang="en-US" sz="4800" dirty="0"/>
              <a:t>：</a:t>
            </a:r>
            <a:r>
              <a:rPr lang="ja-JP" altLang="en-US" sz="4800" dirty="0"/>
              <a:t>小テスト・課題・</a:t>
            </a:r>
            <a:r>
              <a:rPr lang="ja" altLang="en-US" sz="4800" dirty="0"/>
              <a:t>期末テスト</a:t>
            </a:r>
            <a:endParaRPr sz="4800" dirty="0">
              <a:highlight>
                <a:schemeClr val="dk1"/>
              </a:highlight>
            </a:endParaRPr>
          </a:p>
          <a:p>
            <a:pPr marL="0" indent="0">
              <a:spcBef>
                <a:spcPts val="1600"/>
              </a:spcBef>
              <a:buNone/>
            </a:pPr>
            <a:r>
              <a:rPr lang="en-US" altLang="ja" sz="4800" dirty="0"/>
              <a:t>【</a:t>
            </a:r>
            <a:r>
              <a:rPr lang="ja" altLang="en-US" sz="4800" dirty="0"/>
              <a:t>主</a:t>
            </a:r>
            <a:r>
              <a:rPr lang="en-US" altLang="ja" sz="4800" dirty="0"/>
              <a:t>】</a:t>
            </a:r>
            <a:r>
              <a:rPr lang="ja" altLang="en-US" sz="4800" dirty="0"/>
              <a:t>：</a:t>
            </a:r>
            <a:r>
              <a:rPr lang="ja" altLang="en-US" sz="4667" dirty="0"/>
              <a:t>課題</a:t>
            </a:r>
            <a:r>
              <a:rPr lang="ja-JP" altLang="en-US" sz="4667" dirty="0"/>
              <a:t>・ワークシート・</a:t>
            </a:r>
            <a:r>
              <a:rPr lang="ja" altLang="en-US" sz="4667" dirty="0"/>
              <a:t>振り返りシー</a:t>
            </a:r>
            <a:r>
              <a:rPr lang="ja-JP" altLang="en-US" sz="4667" dirty="0"/>
              <a:t>ト</a:t>
            </a:r>
            <a:endParaRPr sz="4667"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1A427-1015-BA8F-ED22-B1A02600B9ED}"/>
              </a:ext>
            </a:extLst>
          </p:cNvPr>
          <p:cNvSpPr>
            <a:spLocks noGrp="1"/>
          </p:cNvSpPr>
          <p:nvPr>
            <p:ph type="title"/>
          </p:nvPr>
        </p:nvSpPr>
        <p:spPr>
          <a:xfrm>
            <a:off x="121685" y="252905"/>
            <a:ext cx="11360800" cy="954196"/>
          </a:xfrm>
        </p:spPr>
        <p:txBody>
          <a:bodyPr>
            <a:normAutofit/>
          </a:bodyPr>
          <a:lstStyle/>
          <a:p>
            <a:pPr algn="ctr"/>
            <a:r>
              <a:rPr lang="ja-JP" altLang="en-US" sz="4400" dirty="0"/>
              <a:t>☆</a:t>
            </a:r>
            <a:r>
              <a:rPr lang="en-US" altLang="ja-JP" sz="4400" dirty="0"/>
              <a:t>Point</a:t>
            </a:r>
            <a:r>
              <a:rPr lang="ja-JP" altLang="en-US" sz="4400" dirty="0"/>
              <a:t>☆</a:t>
            </a:r>
            <a:endParaRPr lang="en-GB" sz="4400" dirty="0"/>
          </a:p>
        </p:txBody>
      </p:sp>
      <p:sp>
        <p:nvSpPr>
          <p:cNvPr id="3" name="Text Placeholder 2">
            <a:extLst>
              <a:ext uri="{FF2B5EF4-FFF2-40B4-BE49-F238E27FC236}">
                <a16:creationId xmlns:a16="http://schemas.microsoft.com/office/drawing/2014/main" id="{1B85B29E-465A-32DE-47C2-01E4DB478F3B}"/>
              </a:ext>
            </a:extLst>
          </p:cNvPr>
          <p:cNvSpPr>
            <a:spLocks noGrp="1"/>
          </p:cNvSpPr>
          <p:nvPr>
            <p:ph type="body" idx="1"/>
          </p:nvPr>
        </p:nvSpPr>
        <p:spPr>
          <a:xfrm>
            <a:off x="339400" y="1359502"/>
            <a:ext cx="11360800" cy="5117498"/>
          </a:xfrm>
          <a:ln w="28575">
            <a:solidFill>
              <a:schemeClr val="bg2"/>
            </a:solidFill>
          </a:ln>
        </p:spPr>
        <p:txBody>
          <a:bodyPr>
            <a:normAutofit/>
          </a:bodyPr>
          <a:lstStyle/>
          <a:p>
            <a:pPr marL="152396" indent="0">
              <a:buNone/>
            </a:pPr>
            <a:r>
              <a:rPr lang="ja-JP" altLang="en-US" sz="3200" dirty="0"/>
              <a:t>コンピュータは、情報を処理する機械で、</a:t>
            </a:r>
            <a:endParaRPr lang="en-GB" sz="3200" dirty="0"/>
          </a:p>
          <a:p>
            <a:pPr marL="152396" indent="0">
              <a:buNone/>
            </a:pPr>
            <a:r>
              <a:rPr lang="ja-JP" altLang="en-US" sz="3200" dirty="0"/>
              <a:t>（　　　　　　　　　）と</a:t>
            </a:r>
            <a:endParaRPr lang="en-GB" altLang="ja-JP" sz="3200" dirty="0"/>
          </a:p>
          <a:p>
            <a:pPr marL="152396" indent="0">
              <a:buNone/>
            </a:pPr>
            <a:endParaRPr lang="en-GB" altLang="ja-JP" sz="3200" dirty="0"/>
          </a:p>
          <a:p>
            <a:pPr marL="152396" indent="0">
              <a:buNone/>
            </a:pPr>
            <a:endParaRPr lang="en-GB" altLang="ja-JP" sz="3200" dirty="0"/>
          </a:p>
          <a:p>
            <a:pPr marL="152396" indent="0">
              <a:buNone/>
            </a:pPr>
            <a:endParaRPr lang="en-GB" altLang="ja-JP" sz="3200" dirty="0"/>
          </a:p>
          <a:p>
            <a:pPr marL="152396" indent="0">
              <a:buNone/>
            </a:pPr>
            <a:r>
              <a:rPr lang="ja-JP" altLang="en-US" sz="3200" dirty="0"/>
              <a:t>（　　　　　　　　　　）から構成されている。</a:t>
            </a:r>
            <a:endParaRPr lang="en-GB" sz="3200" dirty="0"/>
          </a:p>
        </p:txBody>
      </p:sp>
      <p:sp>
        <p:nvSpPr>
          <p:cNvPr id="6" name="TextBox 5">
            <a:extLst>
              <a:ext uri="{FF2B5EF4-FFF2-40B4-BE49-F238E27FC236}">
                <a16:creationId xmlns:a16="http://schemas.microsoft.com/office/drawing/2014/main" id="{C799DDD7-0C2F-98FA-6CDF-855900954859}"/>
              </a:ext>
            </a:extLst>
          </p:cNvPr>
          <p:cNvSpPr txBox="1"/>
          <p:nvPr/>
        </p:nvSpPr>
        <p:spPr>
          <a:xfrm>
            <a:off x="1524000" y="1934187"/>
            <a:ext cx="2884714" cy="646331"/>
          </a:xfrm>
          <a:prstGeom prst="rect">
            <a:avLst/>
          </a:prstGeom>
          <a:noFill/>
        </p:spPr>
        <p:txBody>
          <a:bodyPr wrap="square" rtlCol="0">
            <a:spAutoFit/>
          </a:bodyPr>
          <a:lstStyle/>
          <a:p>
            <a:r>
              <a:rPr lang="ja-JP" altLang="en-US" sz="3600" dirty="0">
                <a:solidFill>
                  <a:srgbClr val="C00000"/>
                </a:solidFill>
              </a:rPr>
              <a:t>ハードウェア</a:t>
            </a:r>
            <a:endParaRPr lang="en-GB" sz="3600" dirty="0">
              <a:solidFill>
                <a:srgbClr val="C00000"/>
              </a:solidFill>
            </a:endParaRPr>
          </a:p>
        </p:txBody>
      </p:sp>
      <p:sp>
        <p:nvSpPr>
          <p:cNvPr id="7" name="TextBox 6">
            <a:extLst>
              <a:ext uri="{FF2B5EF4-FFF2-40B4-BE49-F238E27FC236}">
                <a16:creationId xmlns:a16="http://schemas.microsoft.com/office/drawing/2014/main" id="{CF001EDB-69F2-CC44-29EF-852809F797E9}"/>
              </a:ext>
            </a:extLst>
          </p:cNvPr>
          <p:cNvSpPr txBox="1"/>
          <p:nvPr/>
        </p:nvSpPr>
        <p:spPr>
          <a:xfrm>
            <a:off x="1785258" y="4151165"/>
            <a:ext cx="2884714" cy="646331"/>
          </a:xfrm>
          <a:prstGeom prst="rect">
            <a:avLst/>
          </a:prstGeom>
          <a:noFill/>
        </p:spPr>
        <p:txBody>
          <a:bodyPr wrap="square" rtlCol="0">
            <a:spAutoFit/>
          </a:bodyPr>
          <a:lstStyle/>
          <a:p>
            <a:r>
              <a:rPr lang="ja-JP" altLang="en-US" sz="3600" dirty="0">
                <a:solidFill>
                  <a:srgbClr val="C00000"/>
                </a:solidFill>
              </a:rPr>
              <a:t>ソフトウェア</a:t>
            </a:r>
            <a:endParaRPr lang="en-GB" sz="3600" dirty="0">
              <a:solidFill>
                <a:srgbClr val="C00000"/>
              </a:solidFill>
            </a:endParaRPr>
          </a:p>
        </p:txBody>
      </p:sp>
      <p:sp>
        <p:nvSpPr>
          <p:cNvPr id="8" name="Speech Bubble: Rectangle 7">
            <a:extLst>
              <a:ext uri="{FF2B5EF4-FFF2-40B4-BE49-F238E27FC236}">
                <a16:creationId xmlns:a16="http://schemas.microsoft.com/office/drawing/2014/main" id="{0C4BE32E-9C3C-6BC7-E786-D262FD07D161}"/>
              </a:ext>
            </a:extLst>
          </p:cNvPr>
          <p:cNvSpPr/>
          <p:nvPr/>
        </p:nvSpPr>
        <p:spPr>
          <a:xfrm>
            <a:off x="772886" y="2895600"/>
            <a:ext cx="7424057" cy="1103164"/>
          </a:xfrm>
          <a:prstGeom prst="wedgeRectCallout">
            <a:avLst>
              <a:gd name="adj1" fmla="val -31756"/>
              <a:gd name="adj2" fmla="val -81569"/>
            </a:avLst>
          </a:prstGeom>
          <a:no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3600" dirty="0">
                <a:solidFill>
                  <a:schemeClr val="bg2"/>
                </a:solidFill>
              </a:rPr>
              <a:t>コンピュータの機械そのもののこと。</a:t>
            </a:r>
            <a:endParaRPr lang="en-GB" sz="3600" dirty="0">
              <a:solidFill>
                <a:schemeClr val="bg2"/>
              </a:solidFill>
            </a:endParaRPr>
          </a:p>
        </p:txBody>
      </p:sp>
      <p:sp>
        <p:nvSpPr>
          <p:cNvPr id="9" name="Speech Bubble: Rectangle 8">
            <a:extLst>
              <a:ext uri="{FF2B5EF4-FFF2-40B4-BE49-F238E27FC236}">
                <a16:creationId xmlns:a16="http://schemas.microsoft.com/office/drawing/2014/main" id="{D7A52D3D-D882-3FB2-1902-B980460C931F}"/>
              </a:ext>
            </a:extLst>
          </p:cNvPr>
          <p:cNvSpPr/>
          <p:nvPr/>
        </p:nvSpPr>
        <p:spPr>
          <a:xfrm>
            <a:off x="560614" y="5268686"/>
            <a:ext cx="8218715" cy="1103164"/>
          </a:xfrm>
          <a:prstGeom prst="wedgeRectCallout">
            <a:avLst>
              <a:gd name="adj1" fmla="val -31756"/>
              <a:gd name="adj2" fmla="val -81569"/>
            </a:avLst>
          </a:prstGeom>
          <a:no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3600" dirty="0">
                <a:solidFill>
                  <a:schemeClr val="bg2"/>
                </a:solidFill>
              </a:rPr>
              <a:t>コンピュータのプログラムやデータのこと。</a:t>
            </a:r>
            <a:endParaRPr lang="en-GB" sz="3600" dirty="0">
              <a:solidFill>
                <a:schemeClr val="bg2"/>
              </a:solidFill>
            </a:endParaRPr>
          </a:p>
        </p:txBody>
      </p:sp>
      <p:pic>
        <p:nvPicPr>
          <p:cNvPr id="5" name="Picture 4">
            <a:extLst>
              <a:ext uri="{FF2B5EF4-FFF2-40B4-BE49-F238E27FC236}">
                <a16:creationId xmlns:a16="http://schemas.microsoft.com/office/drawing/2014/main" id="{6B880BD2-0882-E2DE-49DC-B9F9ACB219EB}"/>
              </a:ext>
            </a:extLst>
          </p:cNvPr>
          <p:cNvPicPr>
            <a:picLocks noChangeAspect="1"/>
          </p:cNvPicPr>
          <p:nvPr/>
        </p:nvPicPr>
        <p:blipFill>
          <a:blip r:embed="rId2"/>
          <a:stretch>
            <a:fillRect/>
          </a:stretch>
        </p:blipFill>
        <p:spPr>
          <a:xfrm>
            <a:off x="8474529" y="1507017"/>
            <a:ext cx="1510261" cy="1617183"/>
          </a:xfrm>
          <a:prstGeom prst="rect">
            <a:avLst/>
          </a:prstGeom>
        </p:spPr>
      </p:pic>
      <p:pic>
        <p:nvPicPr>
          <p:cNvPr id="11" name="Picture 10">
            <a:extLst>
              <a:ext uri="{FF2B5EF4-FFF2-40B4-BE49-F238E27FC236}">
                <a16:creationId xmlns:a16="http://schemas.microsoft.com/office/drawing/2014/main" id="{46EA70BC-0F43-4924-52FD-93AE5023D1EA}"/>
              </a:ext>
            </a:extLst>
          </p:cNvPr>
          <p:cNvPicPr>
            <a:picLocks noChangeAspect="1"/>
          </p:cNvPicPr>
          <p:nvPr/>
        </p:nvPicPr>
        <p:blipFill>
          <a:blip r:embed="rId3"/>
          <a:stretch>
            <a:fillRect/>
          </a:stretch>
        </p:blipFill>
        <p:spPr>
          <a:xfrm>
            <a:off x="9099730" y="5020056"/>
            <a:ext cx="676369" cy="800212"/>
          </a:xfrm>
          <a:prstGeom prst="rect">
            <a:avLst/>
          </a:prstGeom>
        </p:spPr>
      </p:pic>
      <p:pic>
        <p:nvPicPr>
          <p:cNvPr id="13" name="Picture 12">
            <a:extLst>
              <a:ext uri="{FF2B5EF4-FFF2-40B4-BE49-F238E27FC236}">
                <a16:creationId xmlns:a16="http://schemas.microsoft.com/office/drawing/2014/main" id="{0704EB96-6548-797F-4021-DCDC3F189AE2}"/>
              </a:ext>
            </a:extLst>
          </p:cNvPr>
          <p:cNvPicPr>
            <a:picLocks noChangeAspect="1"/>
          </p:cNvPicPr>
          <p:nvPr/>
        </p:nvPicPr>
        <p:blipFill>
          <a:blip r:embed="rId4"/>
          <a:stretch>
            <a:fillRect/>
          </a:stretch>
        </p:blipFill>
        <p:spPr>
          <a:xfrm>
            <a:off x="9776099" y="5498498"/>
            <a:ext cx="714475" cy="790685"/>
          </a:xfrm>
          <a:prstGeom prst="rect">
            <a:avLst/>
          </a:prstGeom>
        </p:spPr>
      </p:pic>
      <p:pic>
        <p:nvPicPr>
          <p:cNvPr id="15" name="Picture 14">
            <a:extLst>
              <a:ext uri="{FF2B5EF4-FFF2-40B4-BE49-F238E27FC236}">
                <a16:creationId xmlns:a16="http://schemas.microsoft.com/office/drawing/2014/main" id="{180DB4BF-D81C-DF50-DA8B-6473BAE19BD6}"/>
              </a:ext>
            </a:extLst>
          </p:cNvPr>
          <p:cNvPicPr>
            <a:picLocks noChangeAspect="1"/>
          </p:cNvPicPr>
          <p:nvPr/>
        </p:nvPicPr>
        <p:blipFill>
          <a:blip r:embed="rId5"/>
          <a:stretch>
            <a:fillRect/>
          </a:stretch>
        </p:blipFill>
        <p:spPr>
          <a:xfrm>
            <a:off x="10310835" y="4645706"/>
            <a:ext cx="724001" cy="838317"/>
          </a:xfrm>
          <a:prstGeom prst="rect">
            <a:avLst/>
          </a:prstGeom>
        </p:spPr>
      </p:pic>
    </p:spTree>
    <p:extLst>
      <p:ext uri="{BB962C8B-B14F-4D97-AF65-F5344CB8AC3E}">
        <p14:creationId xmlns:p14="http://schemas.microsoft.com/office/powerpoint/2010/main" val="3824241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animBg="1"/>
      <p:bldP spid="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30FD915-F910-17F6-11F4-0CE9AF6118D7}"/>
              </a:ext>
            </a:extLst>
          </p:cNvPr>
          <p:cNvPicPr>
            <a:picLocks noChangeAspect="1"/>
          </p:cNvPicPr>
          <p:nvPr/>
        </p:nvPicPr>
        <p:blipFill>
          <a:blip r:embed="rId3"/>
          <a:stretch>
            <a:fillRect/>
          </a:stretch>
        </p:blipFill>
        <p:spPr>
          <a:xfrm>
            <a:off x="241429" y="794657"/>
            <a:ext cx="10767126" cy="5796643"/>
          </a:xfrm>
          <a:prstGeom prst="rect">
            <a:avLst/>
          </a:prstGeom>
        </p:spPr>
      </p:pic>
      <p:sp>
        <p:nvSpPr>
          <p:cNvPr id="2" name="Title 1">
            <a:extLst>
              <a:ext uri="{FF2B5EF4-FFF2-40B4-BE49-F238E27FC236}">
                <a16:creationId xmlns:a16="http://schemas.microsoft.com/office/drawing/2014/main" id="{0CD7AE79-4464-FBD2-F395-F0419729550E}"/>
              </a:ext>
            </a:extLst>
          </p:cNvPr>
          <p:cNvSpPr>
            <a:spLocks noGrp="1"/>
          </p:cNvSpPr>
          <p:nvPr>
            <p:ph type="title"/>
          </p:nvPr>
        </p:nvSpPr>
        <p:spPr>
          <a:xfrm>
            <a:off x="187000" y="190500"/>
            <a:ext cx="9577486" cy="887185"/>
          </a:xfrm>
        </p:spPr>
        <p:txBody>
          <a:bodyPr>
            <a:normAutofit/>
          </a:bodyPr>
          <a:lstStyle/>
          <a:p>
            <a:r>
              <a:rPr lang="ja-JP" altLang="en-US" sz="3600" dirty="0"/>
              <a:t>〇ハードウェアの構成</a:t>
            </a:r>
            <a:endParaRPr lang="en-GB" sz="3600" dirty="0"/>
          </a:p>
        </p:txBody>
      </p:sp>
      <p:pic>
        <p:nvPicPr>
          <p:cNvPr id="6" name="Picture 5">
            <a:extLst>
              <a:ext uri="{FF2B5EF4-FFF2-40B4-BE49-F238E27FC236}">
                <a16:creationId xmlns:a16="http://schemas.microsoft.com/office/drawing/2014/main" id="{983E2B1A-AED7-4A4C-6F78-A256A9FFBC6D}"/>
              </a:ext>
            </a:extLst>
          </p:cNvPr>
          <p:cNvPicPr>
            <a:picLocks noChangeAspect="1"/>
          </p:cNvPicPr>
          <p:nvPr/>
        </p:nvPicPr>
        <p:blipFill>
          <a:blip r:embed="rId4"/>
          <a:stretch>
            <a:fillRect/>
          </a:stretch>
        </p:blipFill>
        <p:spPr>
          <a:xfrm>
            <a:off x="8519803" y="5539572"/>
            <a:ext cx="3372941" cy="916916"/>
          </a:xfrm>
          <a:prstGeom prst="rect">
            <a:avLst/>
          </a:prstGeom>
          <a:ln w="127000" cap="sq">
            <a:solidFill>
              <a:srgbClr val="000000"/>
            </a:solidFill>
            <a:miter lim="800000"/>
          </a:ln>
          <a:effectLst>
            <a:outerShdw blurRad="57150" dist="50800" dir="2700000" algn="tl" rotWithShape="0">
              <a:srgbClr val="000000">
                <a:alpha val="40000"/>
              </a:srgbClr>
            </a:outerShdw>
          </a:effectLst>
        </p:spPr>
      </p:pic>
      <p:sp>
        <p:nvSpPr>
          <p:cNvPr id="7" name="TextBox 6">
            <a:extLst>
              <a:ext uri="{FF2B5EF4-FFF2-40B4-BE49-F238E27FC236}">
                <a16:creationId xmlns:a16="http://schemas.microsoft.com/office/drawing/2014/main" id="{F7431748-CF29-56B9-B5DB-86ED6DF99102}"/>
              </a:ext>
            </a:extLst>
          </p:cNvPr>
          <p:cNvSpPr txBox="1"/>
          <p:nvPr/>
        </p:nvSpPr>
        <p:spPr>
          <a:xfrm>
            <a:off x="4528457" y="1700253"/>
            <a:ext cx="1077686" cy="584775"/>
          </a:xfrm>
          <a:prstGeom prst="rect">
            <a:avLst/>
          </a:prstGeom>
          <a:noFill/>
        </p:spPr>
        <p:txBody>
          <a:bodyPr wrap="square" rtlCol="0">
            <a:spAutoFit/>
          </a:bodyPr>
          <a:lstStyle/>
          <a:p>
            <a:r>
              <a:rPr lang="en-US" altLang="ja-JP" sz="3200" b="1" dirty="0">
                <a:solidFill>
                  <a:srgbClr val="C00000"/>
                </a:solidFill>
              </a:rPr>
              <a:t>CPU</a:t>
            </a:r>
            <a:endParaRPr lang="en-GB" sz="3200" b="1" dirty="0">
              <a:solidFill>
                <a:srgbClr val="C00000"/>
              </a:solidFill>
            </a:endParaRPr>
          </a:p>
        </p:txBody>
      </p:sp>
      <p:sp>
        <p:nvSpPr>
          <p:cNvPr id="8" name="TextBox 7">
            <a:extLst>
              <a:ext uri="{FF2B5EF4-FFF2-40B4-BE49-F238E27FC236}">
                <a16:creationId xmlns:a16="http://schemas.microsoft.com/office/drawing/2014/main" id="{AA8C815C-233A-35FB-82ED-BC2AC35115C0}"/>
              </a:ext>
            </a:extLst>
          </p:cNvPr>
          <p:cNvSpPr txBox="1"/>
          <p:nvPr/>
        </p:nvSpPr>
        <p:spPr>
          <a:xfrm>
            <a:off x="4617585" y="2842004"/>
            <a:ext cx="2306410" cy="584775"/>
          </a:xfrm>
          <a:prstGeom prst="rect">
            <a:avLst/>
          </a:prstGeom>
          <a:noFill/>
        </p:spPr>
        <p:txBody>
          <a:bodyPr wrap="square" rtlCol="0">
            <a:spAutoFit/>
          </a:bodyPr>
          <a:lstStyle/>
          <a:p>
            <a:r>
              <a:rPr lang="ja-JP" altLang="en-US" sz="3200" b="1" dirty="0">
                <a:solidFill>
                  <a:srgbClr val="C00000"/>
                </a:solidFill>
              </a:rPr>
              <a:t>　メモリ</a:t>
            </a:r>
            <a:endParaRPr lang="en-GB" sz="3200" b="1" dirty="0">
              <a:solidFill>
                <a:srgbClr val="C00000"/>
              </a:solidFill>
            </a:endParaRPr>
          </a:p>
        </p:txBody>
      </p:sp>
      <p:sp>
        <p:nvSpPr>
          <p:cNvPr id="9" name="TextBox 8">
            <a:extLst>
              <a:ext uri="{FF2B5EF4-FFF2-40B4-BE49-F238E27FC236}">
                <a16:creationId xmlns:a16="http://schemas.microsoft.com/office/drawing/2014/main" id="{5FA6A2E9-8082-AC6F-5D15-F29AE4DA48F6}"/>
              </a:ext>
            </a:extLst>
          </p:cNvPr>
          <p:cNvSpPr txBox="1"/>
          <p:nvPr/>
        </p:nvSpPr>
        <p:spPr>
          <a:xfrm>
            <a:off x="948418" y="2446232"/>
            <a:ext cx="1174296" cy="584775"/>
          </a:xfrm>
          <a:prstGeom prst="rect">
            <a:avLst/>
          </a:prstGeom>
          <a:noFill/>
        </p:spPr>
        <p:txBody>
          <a:bodyPr wrap="square" rtlCol="0">
            <a:spAutoFit/>
          </a:bodyPr>
          <a:lstStyle/>
          <a:p>
            <a:r>
              <a:rPr lang="ja-JP" altLang="en-US" sz="3200" b="1" dirty="0">
                <a:solidFill>
                  <a:srgbClr val="C00000"/>
                </a:solidFill>
              </a:rPr>
              <a:t>入力</a:t>
            </a:r>
            <a:endParaRPr lang="en-GB" sz="3200" b="1" dirty="0">
              <a:solidFill>
                <a:srgbClr val="C00000"/>
              </a:solidFill>
            </a:endParaRPr>
          </a:p>
        </p:txBody>
      </p:sp>
      <p:sp>
        <p:nvSpPr>
          <p:cNvPr id="10" name="TextBox 9">
            <a:extLst>
              <a:ext uri="{FF2B5EF4-FFF2-40B4-BE49-F238E27FC236}">
                <a16:creationId xmlns:a16="http://schemas.microsoft.com/office/drawing/2014/main" id="{24EF6299-2EFD-6375-7741-55B371051374}"/>
              </a:ext>
            </a:extLst>
          </p:cNvPr>
          <p:cNvSpPr txBox="1"/>
          <p:nvPr/>
        </p:nvSpPr>
        <p:spPr>
          <a:xfrm>
            <a:off x="8693705" y="2370032"/>
            <a:ext cx="1174296" cy="584775"/>
          </a:xfrm>
          <a:prstGeom prst="rect">
            <a:avLst/>
          </a:prstGeom>
          <a:noFill/>
        </p:spPr>
        <p:txBody>
          <a:bodyPr wrap="square" rtlCol="0">
            <a:spAutoFit/>
          </a:bodyPr>
          <a:lstStyle/>
          <a:p>
            <a:r>
              <a:rPr lang="ja-JP" altLang="en-US" sz="3200" b="1" dirty="0">
                <a:solidFill>
                  <a:srgbClr val="C00000"/>
                </a:solidFill>
              </a:rPr>
              <a:t>出力</a:t>
            </a:r>
            <a:endParaRPr lang="en-GB" sz="3200" b="1" dirty="0">
              <a:solidFill>
                <a:srgbClr val="C00000"/>
              </a:solidFill>
            </a:endParaRPr>
          </a:p>
        </p:txBody>
      </p:sp>
      <p:sp>
        <p:nvSpPr>
          <p:cNvPr id="11" name="TextBox 10">
            <a:extLst>
              <a:ext uri="{FF2B5EF4-FFF2-40B4-BE49-F238E27FC236}">
                <a16:creationId xmlns:a16="http://schemas.microsoft.com/office/drawing/2014/main" id="{EFB4F5DD-A651-A855-617C-2D2E26593829}"/>
              </a:ext>
            </a:extLst>
          </p:cNvPr>
          <p:cNvSpPr txBox="1"/>
          <p:nvPr/>
        </p:nvSpPr>
        <p:spPr>
          <a:xfrm>
            <a:off x="4736647" y="4418821"/>
            <a:ext cx="2404382" cy="584775"/>
          </a:xfrm>
          <a:prstGeom prst="rect">
            <a:avLst/>
          </a:prstGeom>
          <a:noFill/>
        </p:spPr>
        <p:txBody>
          <a:bodyPr wrap="square" rtlCol="0">
            <a:spAutoFit/>
          </a:bodyPr>
          <a:lstStyle/>
          <a:p>
            <a:r>
              <a:rPr lang="ja-JP" altLang="en-US" sz="3200" b="1" dirty="0">
                <a:solidFill>
                  <a:srgbClr val="C00000"/>
                </a:solidFill>
              </a:rPr>
              <a:t>ストレージ</a:t>
            </a:r>
            <a:endParaRPr lang="en-GB" sz="3200" b="1" dirty="0">
              <a:solidFill>
                <a:srgbClr val="C00000"/>
              </a:solidFill>
            </a:endParaRPr>
          </a:p>
        </p:txBody>
      </p:sp>
    </p:spTree>
    <p:extLst>
      <p:ext uri="{BB962C8B-B14F-4D97-AF65-F5344CB8AC3E}">
        <p14:creationId xmlns:p14="http://schemas.microsoft.com/office/powerpoint/2010/main" val="3242712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1"/>
                                        </p:tgtEl>
                                        <p:attrNameLst>
                                          <p:attrName>style.visibility</p:attrName>
                                        </p:attrNameLst>
                                      </p:cBhvr>
                                      <p:to>
                                        <p:strVal val="visible"/>
                                      </p:to>
                                    </p:set>
                                    <p:anim calcmode="lin" valueType="num">
                                      <p:cBhvr additive="base">
                                        <p:cTn id="31" dur="500" fill="hold"/>
                                        <p:tgtEl>
                                          <p:spTgt spid="11"/>
                                        </p:tgtEl>
                                        <p:attrNameLst>
                                          <p:attrName>ppt_x</p:attrName>
                                        </p:attrNameLst>
                                      </p:cBhvr>
                                      <p:tavLst>
                                        <p:tav tm="0">
                                          <p:val>
                                            <p:strVal val="#ppt_x"/>
                                          </p:val>
                                        </p:tav>
                                        <p:tav tm="100000">
                                          <p:val>
                                            <p:strVal val="#ppt_x"/>
                                          </p:val>
                                        </p:tav>
                                      </p:tavLst>
                                    </p:anim>
                                    <p:anim calcmode="lin" valueType="num">
                                      <p:cBhvr additive="base">
                                        <p:cTn id="3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0"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E8CEC5C-A555-AAA6-4BD2-26E95EA97AF0}"/>
              </a:ext>
            </a:extLst>
          </p:cNvPr>
          <p:cNvPicPr>
            <a:picLocks noChangeAspect="1"/>
          </p:cNvPicPr>
          <p:nvPr/>
        </p:nvPicPr>
        <p:blipFill>
          <a:blip r:embed="rId2"/>
          <a:stretch>
            <a:fillRect/>
          </a:stretch>
        </p:blipFill>
        <p:spPr>
          <a:xfrm>
            <a:off x="615480" y="274987"/>
            <a:ext cx="10961039" cy="4101070"/>
          </a:xfrm>
          <a:prstGeom prst="rect">
            <a:avLst/>
          </a:prstGeom>
        </p:spPr>
      </p:pic>
      <p:sp>
        <p:nvSpPr>
          <p:cNvPr id="5" name="Rectangle 4">
            <a:extLst>
              <a:ext uri="{FF2B5EF4-FFF2-40B4-BE49-F238E27FC236}">
                <a16:creationId xmlns:a16="http://schemas.microsoft.com/office/drawing/2014/main" id="{DA17002B-614D-4A20-7AAF-5ADC865AA6CC}"/>
              </a:ext>
            </a:extLst>
          </p:cNvPr>
          <p:cNvSpPr/>
          <p:nvPr/>
        </p:nvSpPr>
        <p:spPr>
          <a:xfrm>
            <a:off x="2721430" y="2090057"/>
            <a:ext cx="8686800" cy="1132114"/>
          </a:xfrm>
          <a:prstGeom prst="rect">
            <a:avLst/>
          </a:prstGeom>
          <a:noFill/>
          <a:ln w="38100" cap="flat" cmpd="sng" algn="ctr">
            <a:solidFill>
              <a:srgbClr val="C00000"/>
            </a:solidFill>
            <a:prstDash val="solid"/>
            <a:round/>
            <a:headEnd type="none" w="med" len="med"/>
            <a:tailEnd type="none" w="med" len="med"/>
          </a:ln>
        </p:spPr>
        <p:style>
          <a:lnRef idx="0">
            <a:scrgbClr r="0" g="0" b="0"/>
          </a:lnRef>
          <a:fillRef idx="0">
            <a:scrgbClr r="0" g="0" b="0"/>
          </a:fillRef>
          <a:effectRef idx="0">
            <a:scrgbClr r="0" g="0" b="0"/>
          </a:effectRef>
          <a:fontRef idx="minor">
            <a:schemeClr val="accent2"/>
          </a:fontRef>
        </p:style>
        <p:txBody>
          <a:bodyPr rtlCol="0" anchor="ctr"/>
          <a:lstStyle/>
          <a:p>
            <a:pPr algn="ctr"/>
            <a:endParaRPr lang="en-GB"/>
          </a:p>
        </p:txBody>
      </p:sp>
      <p:sp>
        <p:nvSpPr>
          <p:cNvPr id="12" name="Speech Bubble: Rectangle 11">
            <a:extLst>
              <a:ext uri="{FF2B5EF4-FFF2-40B4-BE49-F238E27FC236}">
                <a16:creationId xmlns:a16="http://schemas.microsoft.com/office/drawing/2014/main" id="{0EDF627B-C658-CFE1-A6E5-92ACAA15E544}"/>
              </a:ext>
            </a:extLst>
          </p:cNvPr>
          <p:cNvSpPr/>
          <p:nvPr/>
        </p:nvSpPr>
        <p:spPr>
          <a:xfrm>
            <a:off x="2547257" y="4659085"/>
            <a:ext cx="8284029" cy="1741716"/>
          </a:xfrm>
          <a:prstGeom prst="wedgeRectCallout">
            <a:avLst>
              <a:gd name="adj1" fmla="val -22214"/>
              <a:gd name="adj2" fmla="val -148253"/>
            </a:avLst>
          </a:prstGeom>
          <a:noFill/>
          <a:ln w="57150">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4000" dirty="0">
                <a:solidFill>
                  <a:schemeClr val="bg2"/>
                </a:solidFill>
              </a:rPr>
              <a:t>ストレージについて詳しくみていこう！</a:t>
            </a:r>
            <a:endParaRPr lang="en-GB" sz="4000" dirty="0">
              <a:solidFill>
                <a:schemeClr val="bg2"/>
              </a:solidFill>
            </a:endParaRPr>
          </a:p>
        </p:txBody>
      </p:sp>
    </p:spTree>
    <p:extLst>
      <p:ext uri="{BB962C8B-B14F-4D97-AF65-F5344CB8AC3E}">
        <p14:creationId xmlns:p14="http://schemas.microsoft.com/office/powerpoint/2010/main" val="428498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2D8452-2C15-A67B-D3FD-C2CF66A0898E}"/>
              </a:ext>
            </a:extLst>
          </p:cNvPr>
          <p:cNvSpPr>
            <a:spLocks noGrp="1"/>
          </p:cNvSpPr>
          <p:nvPr>
            <p:ph type="title"/>
          </p:nvPr>
        </p:nvSpPr>
        <p:spPr>
          <a:xfrm>
            <a:off x="207800" y="130628"/>
            <a:ext cx="11776400" cy="1045029"/>
          </a:xfrm>
        </p:spPr>
        <p:txBody>
          <a:bodyPr>
            <a:normAutofit fontScale="90000"/>
          </a:bodyPr>
          <a:lstStyle/>
          <a:p>
            <a:r>
              <a:rPr lang="ja-JP" altLang="en-US" sz="4400" dirty="0"/>
              <a:t>ストレージとメインメモリの違い</a:t>
            </a:r>
            <a:br>
              <a:rPr lang="en-GB" altLang="ja-JP" sz="4400" dirty="0"/>
            </a:br>
            <a:br>
              <a:rPr lang="en-GB" altLang="ja-JP" dirty="0"/>
            </a:br>
            <a:endParaRPr lang="en-GB" dirty="0"/>
          </a:p>
        </p:txBody>
      </p:sp>
      <p:graphicFrame>
        <p:nvGraphicFramePr>
          <p:cNvPr id="9" name="Table 8">
            <a:extLst>
              <a:ext uri="{FF2B5EF4-FFF2-40B4-BE49-F238E27FC236}">
                <a16:creationId xmlns:a16="http://schemas.microsoft.com/office/drawing/2014/main" id="{9B9759C9-1962-3A73-BDD8-824029067390}"/>
              </a:ext>
            </a:extLst>
          </p:cNvPr>
          <p:cNvGraphicFramePr>
            <a:graphicFrameLocks noGrp="1"/>
          </p:cNvGraphicFramePr>
          <p:nvPr>
            <p:extLst>
              <p:ext uri="{D42A27DB-BD31-4B8C-83A1-F6EECF244321}">
                <p14:modId xmlns:p14="http://schemas.microsoft.com/office/powerpoint/2010/main" val="3336959360"/>
              </p:ext>
            </p:extLst>
          </p:nvPr>
        </p:nvGraphicFramePr>
        <p:xfrm>
          <a:off x="207801" y="970036"/>
          <a:ext cx="11776400" cy="5267478"/>
        </p:xfrm>
        <a:graphic>
          <a:graphicData uri="http://schemas.openxmlformats.org/drawingml/2006/table">
            <a:tbl>
              <a:tblPr firstRow="1" bandRow="1">
                <a:tableStyleId>{5C22544A-7EE6-4342-B048-85BDC9FD1C3A}</a:tableStyleId>
              </a:tblPr>
              <a:tblGrid>
                <a:gridCol w="5789073">
                  <a:extLst>
                    <a:ext uri="{9D8B030D-6E8A-4147-A177-3AD203B41FA5}">
                      <a16:colId xmlns:a16="http://schemas.microsoft.com/office/drawing/2014/main" val="4151653683"/>
                    </a:ext>
                  </a:extLst>
                </a:gridCol>
                <a:gridCol w="5987327">
                  <a:extLst>
                    <a:ext uri="{9D8B030D-6E8A-4147-A177-3AD203B41FA5}">
                      <a16:colId xmlns:a16="http://schemas.microsoft.com/office/drawing/2014/main" val="296191925"/>
                    </a:ext>
                  </a:extLst>
                </a:gridCol>
              </a:tblGrid>
              <a:tr h="890213">
                <a:tc>
                  <a:txBody>
                    <a:bodyPr/>
                    <a:lstStyle/>
                    <a:p>
                      <a:pPr algn="ctr"/>
                      <a:r>
                        <a:rPr lang="ja-JP" altLang="en-US" sz="3200" dirty="0"/>
                        <a:t>補助記憶装置（ストレージ）</a:t>
                      </a:r>
                      <a:endParaRPr lang="en-GB" sz="3200" dirty="0"/>
                    </a:p>
                  </a:txBody>
                  <a:tcPr/>
                </a:tc>
                <a:tc>
                  <a:txBody>
                    <a:bodyPr/>
                    <a:lstStyle/>
                    <a:p>
                      <a:pPr algn="ctr"/>
                      <a:r>
                        <a:rPr lang="ja-JP" altLang="en-US" sz="3200" dirty="0"/>
                        <a:t>メインメモリ（メモリ）</a:t>
                      </a:r>
                      <a:endParaRPr lang="en-GB" sz="3200" dirty="0"/>
                    </a:p>
                  </a:txBody>
                  <a:tcPr/>
                </a:tc>
                <a:extLst>
                  <a:ext uri="{0D108BD9-81ED-4DB2-BD59-A6C34878D82A}">
                    <a16:rowId xmlns:a16="http://schemas.microsoft.com/office/drawing/2014/main" val="861492729"/>
                  </a:ext>
                </a:extLst>
              </a:tr>
              <a:tr h="4377265">
                <a:tc>
                  <a:txBody>
                    <a:bodyPr/>
                    <a:lstStyle/>
                    <a:p>
                      <a:r>
                        <a:rPr lang="ja-JP" altLang="en-US" sz="3200" dirty="0">
                          <a:solidFill>
                            <a:schemeClr val="bg2"/>
                          </a:solidFill>
                        </a:rPr>
                        <a:t>・読み込みが（　　　　　　　</a:t>
                      </a:r>
                      <a:r>
                        <a:rPr lang="ja-JP" altLang="en-US" sz="3200" dirty="0">
                          <a:solidFill>
                            <a:schemeClr val="bg2">
                              <a:lumMod val="95000"/>
                              <a:lumOff val="5000"/>
                            </a:schemeClr>
                          </a:solidFill>
                        </a:rPr>
                        <a:t>）</a:t>
                      </a:r>
                      <a:endParaRPr lang="en-GB" altLang="ja-JP" sz="3200" dirty="0">
                        <a:solidFill>
                          <a:schemeClr val="bg2">
                            <a:lumMod val="95000"/>
                            <a:lumOff val="5000"/>
                          </a:schemeClr>
                        </a:solidFill>
                      </a:endParaRPr>
                    </a:p>
                    <a:p>
                      <a:r>
                        <a:rPr lang="ja-JP" altLang="en-US" sz="3200" dirty="0">
                          <a:solidFill>
                            <a:schemeClr val="bg2"/>
                          </a:solidFill>
                        </a:rPr>
                        <a:t>・大量のデータを（</a:t>
                      </a:r>
                      <a:r>
                        <a:rPr lang="ja-JP" altLang="en-US" sz="3200" dirty="0">
                          <a:solidFill>
                            <a:srgbClr val="C00000"/>
                          </a:solidFill>
                        </a:rPr>
                        <a:t>　　　　　　　　</a:t>
                      </a:r>
                      <a:r>
                        <a:rPr lang="ja-JP" altLang="en-US" sz="3200" dirty="0">
                          <a:solidFill>
                            <a:schemeClr val="bg2">
                              <a:lumMod val="95000"/>
                              <a:lumOff val="5000"/>
                            </a:schemeClr>
                          </a:solidFill>
                        </a:rPr>
                        <a:t>）</a:t>
                      </a:r>
                      <a:endParaRPr lang="en-GB" altLang="ja-JP" sz="3200" dirty="0">
                        <a:solidFill>
                          <a:schemeClr val="bg2">
                            <a:lumMod val="95000"/>
                            <a:lumOff val="5000"/>
                          </a:schemeClr>
                        </a:solidFill>
                      </a:endParaRPr>
                    </a:p>
                    <a:p>
                      <a:r>
                        <a:rPr lang="ja-JP" altLang="en-US" sz="3200" dirty="0">
                          <a:solidFill>
                            <a:schemeClr val="bg2">
                              <a:lumMod val="95000"/>
                              <a:lumOff val="5000"/>
                            </a:schemeClr>
                          </a:solidFill>
                        </a:rPr>
                        <a:t>・（　　　　　　　　　）に保存する。</a:t>
                      </a:r>
                      <a:endParaRPr lang="en-GB" altLang="ja-JP" sz="3200" dirty="0">
                        <a:solidFill>
                          <a:schemeClr val="bg2">
                            <a:lumMod val="95000"/>
                            <a:lumOff val="5000"/>
                          </a:schemeClr>
                        </a:solidFill>
                      </a:endParaRPr>
                    </a:p>
                    <a:p>
                      <a:endParaRPr lang="en-GB" altLang="ja-JP" sz="3200" dirty="0">
                        <a:solidFill>
                          <a:schemeClr val="bg2">
                            <a:lumMod val="95000"/>
                            <a:lumOff val="5000"/>
                          </a:schemeClr>
                        </a:solidFill>
                      </a:endParaRPr>
                    </a:p>
                    <a:p>
                      <a:endParaRPr lang="en-GB" altLang="ja-JP" sz="3200" dirty="0">
                        <a:solidFill>
                          <a:schemeClr val="bg2">
                            <a:lumMod val="95000"/>
                            <a:lumOff val="5000"/>
                          </a:schemeClr>
                        </a:solidFill>
                      </a:endParaRPr>
                    </a:p>
                    <a:p>
                      <a:endParaRPr lang="en-GB" altLang="ja-JP" sz="3200" dirty="0">
                        <a:solidFill>
                          <a:schemeClr val="bg2">
                            <a:lumMod val="95000"/>
                            <a:lumOff val="5000"/>
                          </a:schemeClr>
                        </a:solidFill>
                      </a:endParaRPr>
                    </a:p>
                    <a:p>
                      <a:endParaRPr lang="en-GB" sz="3200" dirty="0"/>
                    </a:p>
                  </a:txBody>
                  <a:tcPr/>
                </a:tc>
                <a:tc>
                  <a:txBody>
                    <a:bodyPr/>
                    <a:lstStyle/>
                    <a:p>
                      <a:r>
                        <a:rPr lang="ja-JP" altLang="en-US" sz="3200" dirty="0">
                          <a:solidFill>
                            <a:schemeClr val="bg2"/>
                          </a:solidFill>
                        </a:rPr>
                        <a:t>・読み込みが（</a:t>
                      </a:r>
                      <a:r>
                        <a:rPr lang="ja-JP" altLang="en-US" sz="3200" dirty="0">
                          <a:solidFill>
                            <a:srgbClr val="C00000"/>
                          </a:solidFill>
                        </a:rPr>
                        <a:t>　　　　　</a:t>
                      </a:r>
                      <a:r>
                        <a:rPr lang="ja-JP" altLang="en-US" sz="3200" dirty="0">
                          <a:solidFill>
                            <a:schemeClr val="bg2">
                              <a:lumMod val="95000"/>
                              <a:lumOff val="5000"/>
                            </a:schemeClr>
                          </a:solidFill>
                        </a:rPr>
                        <a:t>）</a:t>
                      </a:r>
                      <a:endParaRPr lang="en-GB" altLang="ja-JP" sz="3200" dirty="0">
                        <a:solidFill>
                          <a:schemeClr val="bg2">
                            <a:lumMod val="95000"/>
                            <a:lumOff val="5000"/>
                          </a:schemeClr>
                        </a:solidFill>
                      </a:endParaRPr>
                    </a:p>
                    <a:p>
                      <a:r>
                        <a:rPr lang="ja-JP" altLang="en-US" sz="3200" dirty="0">
                          <a:solidFill>
                            <a:schemeClr val="bg2"/>
                          </a:solidFill>
                        </a:rPr>
                        <a:t>・大量のデータを（</a:t>
                      </a:r>
                      <a:r>
                        <a:rPr lang="ja-JP" altLang="en-US" sz="3200" dirty="0">
                          <a:solidFill>
                            <a:srgbClr val="1C07B9"/>
                          </a:solidFill>
                        </a:rPr>
                        <a:t>　　　　　　　　　</a:t>
                      </a:r>
                      <a:r>
                        <a:rPr lang="ja-JP" altLang="en-US" sz="3200" dirty="0">
                          <a:solidFill>
                            <a:schemeClr val="bg2"/>
                          </a:solidFill>
                        </a:rPr>
                        <a:t>）</a:t>
                      </a:r>
                      <a:endParaRPr lang="en-GB" altLang="ja-JP" sz="3200" dirty="0">
                        <a:solidFill>
                          <a:schemeClr val="bg2"/>
                        </a:solidFill>
                      </a:endParaRPr>
                    </a:p>
                    <a:p>
                      <a:r>
                        <a:rPr lang="ja-JP" altLang="en-US" sz="3200" dirty="0">
                          <a:solidFill>
                            <a:schemeClr val="bg2"/>
                          </a:solidFill>
                        </a:rPr>
                        <a:t>・（　　　　　　　　　）に保存する。</a:t>
                      </a:r>
                      <a:endParaRPr lang="en-GB" altLang="ja-JP" sz="3200" dirty="0">
                        <a:solidFill>
                          <a:schemeClr val="bg2"/>
                        </a:solidFill>
                      </a:endParaRPr>
                    </a:p>
                    <a:p>
                      <a:endParaRPr lang="en-GB" sz="3200" dirty="0"/>
                    </a:p>
                  </a:txBody>
                  <a:tcPr/>
                </a:tc>
                <a:extLst>
                  <a:ext uri="{0D108BD9-81ED-4DB2-BD59-A6C34878D82A}">
                    <a16:rowId xmlns:a16="http://schemas.microsoft.com/office/drawing/2014/main" val="3989535367"/>
                  </a:ext>
                </a:extLst>
              </a:tr>
            </a:tbl>
          </a:graphicData>
        </a:graphic>
      </p:graphicFrame>
      <p:sp>
        <p:nvSpPr>
          <p:cNvPr id="11" name="TextBox 10">
            <a:extLst>
              <a:ext uri="{FF2B5EF4-FFF2-40B4-BE49-F238E27FC236}">
                <a16:creationId xmlns:a16="http://schemas.microsoft.com/office/drawing/2014/main" id="{0505CA9C-C8CE-E878-8230-0B7F29398B51}"/>
              </a:ext>
            </a:extLst>
          </p:cNvPr>
          <p:cNvSpPr txBox="1"/>
          <p:nvPr/>
        </p:nvSpPr>
        <p:spPr>
          <a:xfrm>
            <a:off x="3113314" y="1861458"/>
            <a:ext cx="1262743" cy="646331"/>
          </a:xfrm>
          <a:prstGeom prst="rect">
            <a:avLst/>
          </a:prstGeom>
          <a:noFill/>
        </p:spPr>
        <p:txBody>
          <a:bodyPr wrap="square" rtlCol="0">
            <a:spAutoFit/>
          </a:bodyPr>
          <a:lstStyle/>
          <a:p>
            <a:r>
              <a:rPr lang="ja-JP" altLang="en-US" sz="3600" dirty="0">
                <a:solidFill>
                  <a:srgbClr val="C00000"/>
                </a:solidFill>
              </a:rPr>
              <a:t>遅い</a:t>
            </a:r>
            <a:endParaRPr lang="en-GB" sz="3600" dirty="0">
              <a:solidFill>
                <a:srgbClr val="C00000"/>
              </a:solidFill>
            </a:endParaRPr>
          </a:p>
        </p:txBody>
      </p:sp>
      <p:sp>
        <p:nvSpPr>
          <p:cNvPr id="13" name="TextBox 12">
            <a:extLst>
              <a:ext uri="{FF2B5EF4-FFF2-40B4-BE49-F238E27FC236}">
                <a16:creationId xmlns:a16="http://schemas.microsoft.com/office/drawing/2014/main" id="{98FD40F8-32C7-98B0-CFF5-8DCAC9680AD3}"/>
              </a:ext>
            </a:extLst>
          </p:cNvPr>
          <p:cNvSpPr txBox="1"/>
          <p:nvPr/>
        </p:nvSpPr>
        <p:spPr>
          <a:xfrm>
            <a:off x="8697685" y="1861457"/>
            <a:ext cx="1262743" cy="646331"/>
          </a:xfrm>
          <a:prstGeom prst="rect">
            <a:avLst/>
          </a:prstGeom>
          <a:noFill/>
        </p:spPr>
        <p:txBody>
          <a:bodyPr wrap="square" rtlCol="0">
            <a:spAutoFit/>
          </a:bodyPr>
          <a:lstStyle/>
          <a:p>
            <a:r>
              <a:rPr lang="ja-JP" altLang="en-US" sz="3600" dirty="0">
                <a:solidFill>
                  <a:srgbClr val="C00000"/>
                </a:solidFill>
              </a:rPr>
              <a:t>速い</a:t>
            </a:r>
            <a:endParaRPr lang="en-GB" sz="3600" dirty="0">
              <a:solidFill>
                <a:srgbClr val="C00000"/>
              </a:solidFill>
            </a:endParaRPr>
          </a:p>
        </p:txBody>
      </p:sp>
      <p:sp>
        <p:nvSpPr>
          <p:cNvPr id="15" name="TextBox 14">
            <a:extLst>
              <a:ext uri="{FF2B5EF4-FFF2-40B4-BE49-F238E27FC236}">
                <a16:creationId xmlns:a16="http://schemas.microsoft.com/office/drawing/2014/main" id="{EB0EA051-BB79-38CA-06DA-60575F4C0EDF}"/>
              </a:ext>
            </a:extLst>
          </p:cNvPr>
          <p:cNvSpPr txBox="1"/>
          <p:nvPr/>
        </p:nvSpPr>
        <p:spPr>
          <a:xfrm>
            <a:off x="3418114" y="2340430"/>
            <a:ext cx="2079171" cy="584775"/>
          </a:xfrm>
          <a:prstGeom prst="rect">
            <a:avLst/>
          </a:prstGeom>
          <a:noFill/>
        </p:spPr>
        <p:txBody>
          <a:bodyPr wrap="square" rtlCol="0">
            <a:spAutoFit/>
          </a:bodyPr>
          <a:lstStyle/>
          <a:p>
            <a:r>
              <a:rPr lang="ja-JP" altLang="en-US" sz="3200" dirty="0">
                <a:solidFill>
                  <a:srgbClr val="C00000"/>
                </a:solidFill>
              </a:rPr>
              <a:t>記録できる。</a:t>
            </a:r>
            <a:endParaRPr lang="en-GB" sz="3200" dirty="0">
              <a:solidFill>
                <a:srgbClr val="C00000"/>
              </a:solidFill>
            </a:endParaRPr>
          </a:p>
        </p:txBody>
      </p:sp>
      <p:sp>
        <p:nvSpPr>
          <p:cNvPr id="17" name="TextBox 16">
            <a:extLst>
              <a:ext uri="{FF2B5EF4-FFF2-40B4-BE49-F238E27FC236}">
                <a16:creationId xmlns:a16="http://schemas.microsoft.com/office/drawing/2014/main" id="{5BBA2EC0-972A-27F8-7A50-1D4926E8FD73}"/>
              </a:ext>
            </a:extLst>
          </p:cNvPr>
          <p:cNvSpPr txBox="1"/>
          <p:nvPr/>
        </p:nvSpPr>
        <p:spPr>
          <a:xfrm>
            <a:off x="9078685" y="2340429"/>
            <a:ext cx="2536372" cy="584775"/>
          </a:xfrm>
          <a:prstGeom prst="rect">
            <a:avLst/>
          </a:prstGeom>
          <a:noFill/>
        </p:spPr>
        <p:txBody>
          <a:bodyPr wrap="square" rtlCol="0">
            <a:spAutoFit/>
          </a:bodyPr>
          <a:lstStyle/>
          <a:p>
            <a:r>
              <a:rPr lang="ja-JP" altLang="en-US" sz="3200" dirty="0">
                <a:solidFill>
                  <a:srgbClr val="C00000"/>
                </a:solidFill>
              </a:rPr>
              <a:t>記録できない。</a:t>
            </a:r>
            <a:endParaRPr lang="en-GB" sz="3200" dirty="0">
              <a:solidFill>
                <a:srgbClr val="C00000"/>
              </a:solidFill>
            </a:endParaRPr>
          </a:p>
        </p:txBody>
      </p:sp>
      <p:sp>
        <p:nvSpPr>
          <p:cNvPr id="18" name="TextBox 17">
            <a:extLst>
              <a:ext uri="{FF2B5EF4-FFF2-40B4-BE49-F238E27FC236}">
                <a16:creationId xmlns:a16="http://schemas.microsoft.com/office/drawing/2014/main" id="{37CB4241-DEAB-FB9F-DC66-86B72A0A887E}"/>
              </a:ext>
            </a:extLst>
          </p:cNvPr>
          <p:cNvSpPr txBox="1"/>
          <p:nvPr/>
        </p:nvSpPr>
        <p:spPr>
          <a:xfrm>
            <a:off x="1198885" y="2844225"/>
            <a:ext cx="1850085" cy="584775"/>
          </a:xfrm>
          <a:prstGeom prst="rect">
            <a:avLst/>
          </a:prstGeom>
          <a:noFill/>
        </p:spPr>
        <p:txBody>
          <a:bodyPr wrap="square" rtlCol="0">
            <a:spAutoFit/>
          </a:bodyPr>
          <a:lstStyle/>
          <a:p>
            <a:r>
              <a:rPr lang="ja-JP" altLang="en-US" sz="3200" dirty="0">
                <a:solidFill>
                  <a:srgbClr val="C00000"/>
                </a:solidFill>
              </a:rPr>
              <a:t>長期的</a:t>
            </a:r>
            <a:endParaRPr lang="en-GB" sz="3200" dirty="0">
              <a:solidFill>
                <a:srgbClr val="C00000"/>
              </a:solidFill>
            </a:endParaRPr>
          </a:p>
        </p:txBody>
      </p:sp>
      <p:sp>
        <p:nvSpPr>
          <p:cNvPr id="19" name="TextBox 18">
            <a:extLst>
              <a:ext uri="{FF2B5EF4-FFF2-40B4-BE49-F238E27FC236}">
                <a16:creationId xmlns:a16="http://schemas.microsoft.com/office/drawing/2014/main" id="{6935B4AA-84CA-071D-0390-54A92CB788C8}"/>
              </a:ext>
            </a:extLst>
          </p:cNvPr>
          <p:cNvSpPr txBox="1"/>
          <p:nvPr/>
        </p:nvSpPr>
        <p:spPr>
          <a:xfrm>
            <a:off x="7228599" y="2762421"/>
            <a:ext cx="1850085" cy="584775"/>
          </a:xfrm>
          <a:prstGeom prst="rect">
            <a:avLst/>
          </a:prstGeom>
          <a:noFill/>
        </p:spPr>
        <p:txBody>
          <a:bodyPr wrap="square" rtlCol="0">
            <a:spAutoFit/>
          </a:bodyPr>
          <a:lstStyle/>
          <a:p>
            <a:r>
              <a:rPr lang="ja-JP" altLang="en-US" sz="3200" dirty="0">
                <a:solidFill>
                  <a:srgbClr val="C00000"/>
                </a:solidFill>
              </a:rPr>
              <a:t>一時的</a:t>
            </a:r>
            <a:endParaRPr lang="en-GB" sz="3200" dirty="0">
              <a:solidFill>
                <a:srgbClr val="C00000"/>
              </a:solidFill>
            </a:endParaRPr>
          </a:p>
        </p:txBody>
      </p:sp>
      <p:sp>
        <p:nvSpPr>
          <p:cNvPr id="20" name="Speech Bubble: Rectangle 19">
            <a:extLst>
              <a:ext uri="{FF2B5EF4-FFF2-40B4-BE49-F238E27FC236}">
                <a16:creationId xmlns:a16="http://schemas.microsoft.com/office/drawing/2014/main" id="{0A1CA4A7-D232-CBB2-5BA4-852DA244AB6E}"/>
              </a:ext>
            </a:extLst>
          </p:cNvPr>
          <p:cNvSpPr/>
          <p:nvPr/>
        </p:nvSpPr>
        <p:spPr>
          <a:xfrm>
            <a:off x="642257" y="5584371"/>
            <a:ext cx="4855028" cy="1045030"/>
          </a:xfrm>
          <a:prstGeom prst="wedgeRectCallout">
            <a:avLst>
              <a:gd name="adj1" fmla="val -4796"/>
              <a:gd name="adj2" fmla="val -78718"/>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4000" dirty="0">
                <a:solidFill>
                  <a:schemeClr val="bg2"/>
                </a:solidFill>
              </a:rPr>
              <a:t>ずっと保管できる本棚</a:t>
            </a:r>
            <a:endParaRPr lang="en-GB" sz="4000" dirty="0">
              <a:solidFill>
                <a:schemeClr val="bg2"/>
              </a:solidFill>
            </a:endParaRPr>
          </a:p>
        </p:txBody>
      </p:sp>
      <p:sp>
        <p:nvSpPr>
          <p:cNvPr id="21" name="Speech Bubble: Rectangle 20">
            <a:extLst>
              <a:ext uri="{FF2B5EF4-FFF2-40B4-BE49-F238E27FC236}">
                <a16:creationId xmlns:a16="http://schemas.microsoft.com/office/drawing/2014/main" id="{23E874EB-C9E4-29AC-EA1D-3C436798FCCD}"/>
              </a:ext>
            </a:extLst>
          </p:cNvPr>
          <p:cNvSpPr/>
          <p:nvPr/>
        </p:nvSpPr>
        <p:spPr>
          <a:xfrm>
            <a:off x="6411686" y="5497287"/>
            <a:ext cx="5513856" cy="1132114"/>
          </a:xfrm>
          <a:prstGeom prst="wedgeRectCallout">
            <a:avLst>
              <a:gd name="adj1" fmla="val -1090"/>
              <a:gd name="adj2" fmla="val -74231"/>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4000" dirty="0">
                <a:solidFill>
                  <a:schemeClr val="bg2"/>
                </a:solidFill>
              </a:rPr>
              <a:t>勉強しているときの机</a:t>
            </a:r>
            <a:endParaRPr lang="en-GB" sz="4000" dirty="0">
              <a:solidFill>
                <a:schemeClr val="bg2"/>
              </a:solidFill>
            </a:endParaRPr>
          </a:p>
        </p:txBody>
      </p:sp>
      <p:pic>
        <p:nvPicPr>
          <p:cNvPr id="4" name="Picture 3">
            <a:extLst>
              <a:ext uri="{FF2B5EF4-FFF2-40B4-BE49-F238E27FC236}">
                <a16:creationId xmlns:a16="http://schemas.microsoft.com/office/drawing/2014/main" id="{05CC87EF-AE5C-D1D3-344D-DFE9290F9B0A}"/>
              </a:ext>
            </a:extLst>
          </p:cNvPr>
          <p:cNvPicPr>
            <a:picLocks noChangeAspect="1"/>
          </p:cNvPicPr>
          <p:nvPr/>
        </p:nvPicPr>
        <p:blipFill>
          <a:blip r:embed="rId2"/>
          <a:stretch>
            <a:fillRect/>
          </a:stretch>
        </p:blipFill>
        <p:spPr>
          <a:xfrm>
            <a:off x="2264229" y="3403827"/>
            <a:ext cx="2079171" cy="1788657"/>
          </a:xfrm>
          <a:prstGeom prst="rect">
            <a:avLst/>
          </a:prstGeom>
        </p:spPr>
      </p:pic>
      <p:pic>
        <p:nvPicPr>
          <p:cNvPr id="5" name="Picture 4">
            <a:extLst>
              <a:ext uri="{FF2B5EF4-FFF2-40B4-BE49-F238E27FC236}">
                <a16:creationId xmlns:a16="http://schemas.microsoft.com/office/drawing/2014/main" id="{A280747A-3FA1-79B9-0C45-DC0A288745FF}"/>
              </a:ext>
            </a:extLst>
          </p:cNvPr>
          <p:cNvPicPr>
            <a:picLocks noChangeAspect="1"/>
          </p:cNvPicPr>
          <p:nvPr/>
        </p:nvPicPr>
        <p:blipFill>
          <a:blip r:embed="rId3"/>
          <a:stretch>
            <a:fillRect/>
          </a:stretch>
        </p:blipFill>
        <p:spPr>
          <a:xfrm>
            <a:off x="7900428" y="3468856"/>
            <a:ext cx="2536372" cy="1762713"/>
          </a:xfrm>
          <a:prstGeom prst="rect">
            <a:avLst/>
          </a:prstGeom>
        </p:spPr>
      </p:pic>
    </p:spTree>
    <p:extLst>
      <p:ext uri="{BB962C8B-B14F-4D97-AF65-F5344CB8AC3E}">
        <p14:creationId xmlns:p14="http://schemas.microsoft.com/office/powerpoint/2010/main" val="4130583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anim calcmode="lin" valueType="num">
                                      <p:cBhvr additive="base">
                                        <p:cTn id="25" dur="500" fill="hold"/>
                                        <p:tgtEl>
                                          <p:spTgt spid="17"/>
                                        </p:tgtEl>
                                        <p:attrNameLst>
                                          <p:attrName>ppt_x</p:attrName>
                                        </p:attrNameLst>
                                      </p:cBhvr>
                                      <p:tavLst>
                                        <p:tav tm="0">
                                          <p:val>
                                            <p:strVal val="#ppt_x"/>
                                          </p:val>
                                        </p:tav>
                                        <p:tav tm="100000">
                                          <p:val>
                                            <p:strVal val="#ppt_x"/>
                                          </p:val>
                                        </p:tav>
                                      </p:tavLst>
                                    </p:anim>
                                    <p:anim calcmode="lin" valueType="num">
                                      <p:cBhvr additive="base">
                                        <p:cTn id="2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ppt_x"/>
                                          </p:val>
                                        </p:tav>
                                        <p:tav tm="100000">
                                          <p:val>
                                            <p:strVal val="#ppt_x"/>
                                          </p:val>
                                        </p:tav>
                                      </p:tavLst>
                                    </p:anim>
                                    <p:anim calcmode="lin" valueType="num">
                                      <p:cBhvr additive="base">
                                        <p:cTn id="3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 calcmode="lin" valueType="num">
                                      <p:cBhvr additive="base">
                                        <p:cTn id="37" dur="500" fill="hold"/>
                                        <p:tgtEl>
                                          <p:spTgt spid="19"/>
                                        </p:tgtEl>
                                        <p:attrNameLst>
                                          <p:attrName>ppt_x</p:attrName>
                                        </p:attrNameLst>
                                      </p:cBhvr>
                                      <p:tavLst>
                                        <p:tav tm="0">
                                          <p:val>
                                            <p:strVal val="#ppt_x"/>
                                          </p:val>
                                        </p:tav>
                                        <p:tav tm="100000">
                                          <p:val>
                                            <p:strVal val="#ppt_x"/>
                                          </p:val>
                                        </p:tav>
                                      </p:tavLst>
                                    </p:anim>
                                    <p:anim calcmode="lin" valueType="num">
                                      <p:cBhvr additive="base">
                                        <p:cTn id="3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fade">
                                      <p:cBhvr>
                                        <p:cTn id="43" dur="1000"/>
                                        <p:tgtEl>
                                          <p:spTgt spid="4"/>
                                        </p:tgtEl>
                                      </p:cBhvr>
                                    </p:animEffect>
                                    <p:anim calcmode="lin" valueType="num">
                                      <p:cBhvr>
                                        <p:cTn id="44" dur="1000" fill="hold"/>
                                        <p:tgtEl>
                                          <p:spTgt spid="4"/>
                                        </p:tgtEl>
                                        <p:attrNameLst>
                                          <p:attrName>ppt_x</p:attrName>
                                        </p:attrNameLst>
                                      </p:cBhvr>
                                      <p:tavLst>
                                        <p:tav tm="0">
                                          <p:val>
                                            <p:strVal val="#ppt_x"/>
                                          </p:val>
                                        </p:tav>
                                        <p:tav tm="100000">
                                          <p:val>
                                            <p:strVal val="#ppt_x"/>
                                          </p:val>
                                        </p:tav>
                                      </p:tavLst>
                                    </p:anim>
                                    <p:anim calcmode="lin" valueType="num">
                                      <p:cBhvr>
                                        <p:cTn id="45"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grpId="0" nodeType="clickEffect">
                                  <p:stCondLst>
                                    <p:cond delay="0"/>
                                  </p:stCondLst>
                                  <p:childTnLst>
                                    <p:set>
                                      <p:cBhvr>
                                        <p:cTn id="49" dur="1" fill="hold">
                                          <p:stCondLst>
                                            <p:cond delay="0"/>
                                          </p:stCondLst>
                                        </p:cTn>
                                        <p:tgtEl>
                                          <p:spTgt spid="20"/>
                                        </p:tgtEl>
                                        <p:attrNameLst>
                                          <p:attrName>style.visibility</p:attrName>
                                        </p:attrNameLst>
                                      </p:cBhvr>
                                      <p:to>
                                        <p:strVal val="visible"/>
                                      </p:to>
                                    </p:set>
                                    <p:anim calcmode="lin" valueType="num">
                                      <p:cBhvr additive="base">
                                        <p:cTn id="50" dur="500" fill="hold"/>
                                        <p:tgtEl>
                                          <p:spTgt spid="20"/>
                                        </p:tgtEl>
                                        <p:attrNameLst>
                                          <p:attrName>ppt_x</p:attrName>
                                        </p:attrNameLst>
                                      </p:cBhvr>
                                      <p:tavLst>
                                        <p:tav tm="0">
                                          <p:val>
                                            <p:strVal val="#ppt_x"/>
                                          </p:val>
                                        </p:tav>
                                        <p:tav tm="100000">
                                          <p:val>
                                            <p:strVal val="#ppt_x"/>
                                          </p:val>
                                        </p:tav>
                                      </p:tavLst>
                                    </p:anim>
                                    <p:anim calcmode="lin" valueType="num">
                                      <p:cBhvr additive="base">
                                        <p:cTn id="51"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5"/>
                                        </p:tgtEl>
                                        <p:attrNameLst>
                                          <p:attrName>style.visibility</p:attrName>
                                        </p:attrNameLst>
                                      </p:cBhvr>
                                      <p:to>
                                        <p:strVal val="visible"/>
                                      </p:to>
                                    </p:set>
                                    <p:animEffect transition="in" filter="fade">
                                      <p:cBhvr>
                                        <p:cTn id="56" dur="1000"/>
                                        <p:tgtEl>
                                          <p:spTgt spid="5"/>
                                        </p:tgtEl>
                                      </p:cBhvr>
                                    </p:animEffect>
                                    <p:anim calcmode="lin" valueType="num">
                                      <p:cBhvr>
                                        <p:cTn id="57" dur="1000" fill="hold"/>
                                        <p:tgtEl>
                                          <p:spTgt spid="5"/>
                                        </p:tgtEl>
                                        <p:attrNameLst>
                                          <p:attrName>ppt_x</p:attrName>
                                        </p:attrNameLst>
                                      </p:cBhvr>
                                      <p:tavLst>
                                        <p:tav tm="0">
                                          <p:val>
                                            <p:strVal val="#ppt_x"/>
                                          </p:val>
                                        </p:tav>
                                        <p:tav tm="100000">
                                          <p:val>
                                            <p:strVal val="#ppt_x"/>
                                          </p:val>
                                        </p:tav>
                                      </p:tavLst>
                                    </p:anim>
                                    <p:anim calcmode="lin" valueType="num">
                                      <p:cBhvr>
                                        <p:cTn id="58"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21"/>
                                        </p:tgtEl>
                                        <p:attrNameLst>
                                          <p:attrName>style.visibility</p:attrName>
                                        </p:attrNameLst>
                                      </p:cBhvr>
                                      <p:to>
                                        <p:strVal val="visible"/>
                                      </p:to>
                                    </p:set>
                                    <p:anim calcmode="lin" valueType="num">
                                      <p:cBhvr additive="base">
                                        <p:cTn id="63" dur="500" fill="hold"/>
                                        <p:tgtEl>
                                          <p:spTgt spid="21"/>
                                        </p:tgtEl>
                                        <p:attrNameLst>
                                          <p:attrName>ppt_x</p:attrName>
                                        </p:attrNameLst>
                                      </p:cBhvr>
                                      <p:tavLst>
                                        <p:tav tm="0">
                                          <p:val>
                                            <p:strVal val="#ppt_x"/>
                                          </p:val>
                                        </p:tav>
                                        <p:tav tm="100000">
                                          <p:val>
                                            <p:strVal val="#ppt_x"/>
                                          </p:val>
                                        </p:tav>
                                      </p:tavLst>
                                    </p:anim>
                                    <p:anim calcmode="lin" valueType="num">
                                      <p:cBhvr additive="base">
                                        <p:cTn id="6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5" grpId="0"/>
      <p:bldP spid="17" grpId="0"/>
      <p:bldP spid="18" grpId="0"/>
      <p:bldP spid="19" grpId="0"/>
      <p:bldP spid="20" grpId="0" animBg="1"/>
      <p:bldP spid="21" grpId="0" animBg="1"/>
    </p:bldLst>
  </p:timing>
</p:sld>
</file>

<file path=ppt/theme/theme1.xml><?xml version="1.0" encoding="utf-8"?>
<a:theme xmlns:a="http://schemas.openxmlformats.org/drawingml/2006/main" name="Pop">
  <a:themeElements>
    <a:clrScheme name="Pop">
      <a:dk1>
        <a:srgbClr val="F8E71C"/>
      </a:dk1>
      <a:lt1>
        <a:srgbClr val="FFFFFF"/>
      </a:lt1>
      <a:dk2>
        <a:srgbClr val="000000"/>
      </a:dk2>
      <a:lt2>
        <a:srgbClr val="D9D9D9"/>
      </a:lt2>
      <a:accent1>
        <a:srgbClr val="666666"/>
      </a:accent1>
      <a:accent2>
        <a:srgbClr val="483165"/>
      </a:accent2>
      <a:accent3>
        <a:srgbClr val="EB1E95"/>
      </a:accent3>
      <a:accent4>
        <a:srgbClr val="01AFD1"/>
      </a:accent4>
      <a:accent5>
        <a:srgbClr val="0F9D58"/>
      </a:accent5>
      <a:accent6>
        <a:srgbClr val="9C27B0"/>
      </a:accent6>
      <a:hlink>
        <a:srgbClr val="0F9D58"/>
      </a:hlink>
      <a:folHlink>
        <a:srgbClr val="0F9D5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plashVTI">
  <a:themeElements>
    <a:clrScheme name="Custom 11">
      <a:dk1>
        <a:srgbClr val="262626"/>
      </a:dk1>
      <a:lt1>
        <a:sysClr val="window" lastClr="FFFFFF"/>
      </a:lt1>
      <a:dk2>
        <a:srgbClr val="2F333D"/>
      </a:dk2>
      <a:lt2>
        <a:srgbClr val="E9F3F3"/>
      </a:lt2>
      <a:accent1>
        <a:srgbClr val="1EBE9B"/>
      </a:accent1>
      <a:accent2>
        <a:srgbClr val="FD8686"/>
      </a:accent2>
      <a:accent3>
        <a:srgbClr val="0AC8AD"/>
      </a:accent3>
      <a:accent4>
        <a:srgbClr val="E69500"/>
      </a:accent4>
      <a:accent5>
        <a:srgbClr val="EC4E70"/>
      </a:accent5>
      <a:accent6>
        <a:srgbClr val="794DFF"/>
      </a:accent6>
      <a:hlink>
        <a:srgbClr val="3E8FF1"/>
      </a:hlink>
      <a:folHlink>
        <a:srgbClr val="939393"/>
      </a:folHlink>
    </a:clrScheme>
    <a:fontScheme name="Custom 23">
      <a:majorFont>
        <a:latin typeface="Posterama"/>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lashVTI" id="{CD38C481-21EC-466B-953B-A1440B42712A}" vid="{D3E4813C-1D98-48C2-AF59-2D0D78E25500}"/>
    </a:ext>
  </a:extLst>
</a:theme>
</file>

<file path=ppt/theme/theme3.xml><?xml version="1.0" encoding="utf-8"?>
<a:theme xmlns:a="http://schemas.openxmlformats.org/drawingml/2006/main" name="1_SplashVTI">
  <a:themeElements>
    <a:clrScheme name="Custom 11">
      <a:dk1>
        <a:srgbClr val="262626"/>
      </a:dk1>
      <a:lt1>
        <a:sysClr val="window" lastClr="FFFFFF"/>
      </a:lt1>
      <a:dk2>
        <a:srgbClr val="2F333D"/>
      </a:dk2>
      <a:lt2>
        <a:srgbClr val="E9F3F3"/>
      </a:lt2>
      <a:accent1>
        <a:srgbClr val="1EBE9B"/>
      </a:accent1>
      <a:accent2>
        <a:srgbClr val="FD8686"/>
      </a:accent2>
      <a:accent3>
        <a:srgbClr val="0AC8AD"/>
      </a:accent3>
      <a:accent4>
        <a:srgbClr val="E69500"/>
      </a:accent4>
      <a:accent5>
        <a:srgbClr val="EC4E70"/>
      </a:accent5>
      <a:accent6>
        <a:srgbClr val="794DFF"/>
      </a:accent6>
      <a:hlink>
        <a:srgbClr val="3E8FF1"/>
      </a:hlink>
      <a:folHlink>
        <a:srgbClr val="939393"/>
      </a:folHlink>
    </a:clrScheme>
    <a:fontScheme name="Custom 23">
      <a:majorFont>
        <a:latin typeface="Posterama"/>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plashVTI" id="{CD38C481-21EC-466B-953B-A1440B42712A}" vid="{D3E4813C-1D98-48C2-AF59-2D0D78E25500}"/>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1332</Words>
  <Application>Microsoft Office PowerPoint</Application>
  <PresentationFormat>Widescreen</PresentationFormat>
  <Paragraphs>186</Paragraphs>
  <Slides>16</Slides>
  <Notes>7</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16</vt:i4>
      </vt:variant>
    </vt:vector>
  </HeadingPairs>
  <TitlesOfParts>
    <vt:vector size="26" baseType="lpstr">
      <vt:lpstr>Noto Serif JP SemiBold</vt:lpstr>
      <vt:lpstr>Aptos</vt:lpstr>
      <vt:lpstr>Arial</vt:lpstr>
      <vt:lpstr>Avenir Next LT Pro</vt:lpstr>
      <vt:lpstr>Oswald</vt:lpstr>
      <vt:lpstr>Playfair Display</vt:lpstr>
      <vt:lpstr>Posterama</vt:lpstr>
      <vt:lpstr>Pop</vt:lpstr>
      <vt:lpstr>SplashVTI</vt:lpstr>
      <vt:lpstr>1_SplashVTI</vt:lpstr>
      <vt:lpstr>情報Ⅰ</vt:lpstr>
      <vt:lpstr>～本時の流れ～</vt:lpstr>
      <vt:lpstr>PowerPoint Presentation</vt:lpstr>
      <vt:lpstr>～第１章プログラミングの流れ～</vt:lpstr>
      <vt:lpstr>評価方法</vt:lpstr>
      <vt:lpstr>☆Point☆</vt:lpstr>
      <vt:lpstr>〇ハードウェアの構成</vt:lpstr>
      <vt:lpstr>PowerPoint Presentation</vt:lpstr>
      <vt:lpstr>ストレージとメインメモリの違い  </vt:lpstr>
      <vt:lpstr>〇さまざまなストレージ  </vt:lpstr>
      <vt:lpstr>班に分かれて調べ学習(10min)  ２人１組でHDDとSSDの 特徴を調べよう。</vt:lpstr>
      <vt:lpstr>CPUとは？</vt:lpstr>
      <vt:lpstr>〇CPUとメモリの働き</vt:lpstr>
      <vt:lpstr>PowerPoint Presentation</vt:lpstr>
      <vt:lpstr>PowerPoint Presentation</vt:lpstr>
      <vt:lpstr>振り返りシートを書く。  ・本時で学んだこと ・疑問に思ったことをメモする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Risa Suzuki</dc:creator>
  <cp:lastModifiedBy>Risa Suzuki</cp:lastModifiedBy>
  <cp:revision>23</cp:revision>
  <dcterms:created xsi:type="dcterms:W3CDTF">2026-04-03T09:11:17Z</dcterms:created>
  <dcterms:modified xsi:type="dcterms:W3CDTF">2026-04-09T22:06:40Z</dcterms:modified>
</cp:coreProperties>
</file>