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  <p:sldMasterId id="2147483714" r:id="rId2"/>
  </p:sldMasterIdLst>
  <p:notesMasterIdLst>
    <p:notesMasterId r:id="rId11"/>
  </p:notesMasterIdLst>
  <p:sldIdLst>
    <p:sldId id="256" r:id="rId3"/>
    <p:sldId id="269" r:id="rId4"/>
    <p:sldId id="310" r:id="rId5"/>
    <p:sldId id="259" r:id="rId6"/>
    <p:sldId id="272" r:id="rId7"/>
    <p:sldId id="271" r:id="rId8"/>
    <p:sldId id="297" r:id="rId9"/>
    <p:sldId id="30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46" autoAdjust="0"/>
    <p:restoredTop sz="94660"/>
  </p:normalViewPr>
  <p:slideViewPr>
    <p:cSldViewPr snapToGrid="0">
      <p:cViewPr varScale="1">
        <p:scale>
          <a:sx n="59" d="100"/>
          <a:sy n="59" d="100"/>
        </p:scale>
        <p:origin x="7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845642-C379-432A-8D63-FBC56DE780B6}" type="datetimeFigureOut">
              <a:rPr lang="en-GB" smtClean="0"/>
              <a:t>05/04/2026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BF590C-BCFE-4B8A-80CE-845222E804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8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b3f78ec328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b3f78ec328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b40b6cd896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b40b6cd896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b11b95e7ef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b11b95e7ef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b11b95e7ef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b11b95e7ef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A860-F335-4252-AA00-24FB67ED2982}" type="datetime1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738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1048-0047-48CA-88BA-D69B470942CF}" type="datetime1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38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57784"/>
            <a:ext cx="2854452" cy="56434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557784"/>
            <a:ext cx="7734300" cy="56434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83879-648C-49A9-81A2-0EF5946532D0}" type="datetime1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441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bg>
      <p:bgPr>
        <a:solidFill>
          <a:schemeClr val="accent4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/>
          <p:nvPr/>
        </p:nvSpPr>
        <p:spPr>
          <a:xfrm rot="5400000">
            <a:off x="6067600" y="-664800"/>
            <a:ext cx="56800" cy="1127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459000" y="1871800"/>
            <a:ext cx="11274000" cy="28624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6400" b="1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6400" b="1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6400" b="1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6400" b="1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6400" b="1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6400" b="1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6400" b="1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6400" b="1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6400" b="1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sldNum" idx="12"/>
          </p:nvPr>
        </p:nvSpPr>
        <p:spPr>
          <a:xfrm>
            <a:off x="11330665" y="6251679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-US" altLang="ja" smtClean="0"/>
              <a:pPr/>
              <a:t>‹#›</a:t>
            </a:fld>
            <a:endParaRPr lang="ja" altLang="en-US"/>
          </a:p>
        </p:txBody>
      </p:sp>
    </p:spTree>
    <p:extLst>
      <p:ext uri="{BB962C8B-B14F-4D97-AF65-F5344CB8AC3E}">
        <p14:creationId xmlns:p14="http://schemas.microsoft.com/office/powerpoint/2010/main" val="1652240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bg>
      <p:bgPr>
        <a:solidFill>
          <a:schemeClr val="accent4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/>
          <p:nvPr/>
        </p:nvSpPr>
        <p:spPr>
          <a:xfrm rot="5400000">
            <a:off x="6067600" y="-664800"/>
            <a:ext cx="56800" cy="11274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459000" y="1871800"/>
            <a:ext cx="11274000" cy="28624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6400" b="1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6400" b="1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6400" b="1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6400" b="1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6400" b="1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6400" b="1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6400" b="1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6400" b="1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6400" b="1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sldNum" idx="12"/>
          </p:nvPr>
        </p:nvSpPr>
        <p:spPr>
          <a:xfrm>
            <a:off x="11330665" y="6251679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-US" altLang="ja" smtClean="0"/>
              <a:pPr/>
              <a:t>‹#›</a:t>
            </a:fld>
            <a:endParaRPr lang="ja" altLang="en-US"/>
          </a:p>
        </p:txBody>
      </p:sp>
    </p:spTree>
    <p:extLst>
      <p:ext uri="{BB962C8B-B14F-4D97-AF65-F5344CB8AC3E}">
        <p14:creationId xmlns:p14="http://schemas.microsoft.com/office/powerpoint/2010/main" val="3684003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body" idx="1"/>
          </p:nvPr>
        </p:nvSpPr>
        <p:spPr>
          <a:xfrm>
            <a:off x="415600" y="1645433"/>
            <a:ext cx="11360800" cy="44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sldNum" idx="12"/>
          </p:nvPr>
        </p:nvSpPr>
        <p:spPr>
          <a:xfrm>
            <a:off x="11330665" y="6251679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altLang="ja" smtClean="0"/>
              <a:pPr/>
              <a:t>‹#›</a:t>
            </a:fld>
            <a:endParaRPr lang="ja" altLang="en-US"/>
          </a:p>
        </p:txBody>
      </p:sp>
    </p:spTree>
    <p:extLst>
      <p:ext uri="{BB962C8B-B14F-4D97-AF65-F5344CB8AC3E}">
        <p14:creationId xmlns:p14="http://schemas.microsoft.com/office/powerpoint/2010/main" val="10210813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body" idx="1"/>
          </p:nvPr>
        </p:nvSpPr>
        <p:spPr>
          <a:xfrm>
            <a:off x="415600" y="1645400"/>
            <a:ext cx="5333200" cy="44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body" idx="2"/>
          </p:nvPr>
        </p:nvSpPr>
        <p:spPr>
          <a:xfrm>
            <a:off x="6443200" y="1645400"/>
            <a:ext cx="5333200" cy="44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72" name="Google Shape;72;p17"/>
          <p:cNvSpPr txBox="1">
            <a:spLocks noGrp="1"/>
          </p:cNvSpPr>
          <p:nvPr>
            <p:ph type="sldNum" idx="12"/>
          </p:nvPr>
        </p:nvSpPr>
        <p:spPr>
          <a:xfrm>
            <a:off x="11330665" y="6251679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altLang="ja" smtClean="0"/>
              <a:pPr/>
              <a:t>‹#›</a:t>
            </a:fld>
            <a:endParaRPr lang="ja" altLang="en-US"/>
          </a:p>
        </p:txBody>
      </p:sp>
    </p:spTree>
    <p:extLst>
      <p:ext uri="{BB962C8B-B14F-4D97-AF65-F5344CB8AC3E}">
        <p14:creationId xmlns:p14="http://schemas.microsoft.com/office/powerpoint/2010/main" val="3111194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sldNum" idx="12"/>
          </p:nvPr>
        </p:nvSpPr>
        <p:spPr>
          <a:xfrm>
            <a:off x="11330665" y="6251679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altLang="ja" smtClean="0"/>
              <a:pPr/>
              <a:t>‹#›</a:t>
            </a:fld>
            <a:endParaRPr lang="ja" altLang="en-US"/>
          </a:p>
        </p:txBody>
      </p:sp>
    </p:spTree>
    <p:extLst>
      <p:ext uri="{BB962C8B-B14F-4D97-AF65-F5344CB8AC3E}">
        <p14:creationId xmlns:p14="http://schemas.microsoft.com/office/powerpoint/2010/main" val="128149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9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79" name="Google Shape;79;p19"/>
          <p:cNvSpPr txBox="1">
            <a:spLocks noGrp="1"/>
          </p:cNvSpPr>
          <p:nvPr>
            <p:ph type="sldNum" idx="12"/>
          </p:nvPr>
        </p:nvSpPr>
        <p:spPr>
          <a:xfrm>
            <a:off x="11330665" y="6251679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altLang="ja" smtClean="0"/>
              <a:pPr/>
              <a:t>‹#›</a:t>
            </a:fld>
            <a:endParaRPr lang="ja" altLang="en-US"/>
          </a:p>
        </p:txBody>
      </p:sp>
    </p:spTree>
    <p:extLst>
      <p:ext uri="{BB962C8B-B14F-4D97-AF65-F5344CB8AC3E}">
        <p14:creationId xmlns:p14="http://schemas.microsoft.com/office/powerpoint/2010/main" val="26810800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bg>
      <p:bgPr>
        <a:solidFill>
          <a:schemeClr val="accent3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0"/>
          <p:cNvSpPr txBox="1">
            <a:spLocks noGrp="1"/>
          </p:cNvSpPr>
          <p:nvPr>
            <p:ph type="title"/>
          </p:nvPr>
        </p:nvSpPr>
        <p:spPr>
          <a:xfrm>
            <a:off x="653667" y="701800"/>
            <a:ext cx="74916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72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72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72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72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72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72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72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72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72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82" name="Google Shape;82;p20"/>
          <p:cNvSpPr txBox="1">
            <a:spLocks noGrp="1"/>
          </p:cNvSpPr>
          <p:nvPr>
            <p:ph type="sldNum" idx="12"/>
          </p:nvPr>
        </p:nvSpPr>
        <p:spPr>
          <a:xfrm>
            <a:off x="11330665" y="6251679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-US" altLang="ja" smtClean="0"/>
              <a:pPr/>
              <a:t>‹#›</a:t>
            </a:fld>
            <a:endParaRPr lang="ja" altLang="en-US"/>
          </a:p>
        </p:txBody>
      </p:sp>
    </p:spTree>
    <p:extLst>
      <p:ext uri="{BB962C8B-B14F-4D97-AF65-F5344CB8AC3E}">
        <p14:creationId xmlns:p14="http://schemas.microsoft.com/office/powerpoint/2010/main" val="2061191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1"/>
          <p:cNvSpPr/>
          <p:nvPr/>
        </p:nvSpPr>
        <p:spPr>
          <a:xfrm>
            <a:off x="6096000" y="-100"/>
            <a:ext cx="6096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cxnSp>
        <p:nvCxnSpPr>
          <p:cNvPr id="85" name="Google Shape;85;p21"/>
          <p:cNvCxnSpPr/>
          <p:nvPr/>
        </p:nvCxnSpPr>
        <p:spPr>
          <a:xfrm>
            <a:off x="6706233" y="5994000"/>
            <a:ext cx="6244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86" name="Google Shape;86;p21"/>
          <p:cNvSpPr txBox="1">
            <a:spLocks noGrp="1"/>
          </p:cNvSpPr>
          <p:nvPr>
            <p:ph type="title"/>
          </p:nvPr>
        </p:nvSpPr>
        <p:spPr>
          <a:xfrm>
            <a:off x="354000" y="1442233"/>
            <a:ext cx="5393600" cy="238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87" name="Google Shape;87;p21"/>
          <p:cNvSpPr txBox="1">
            <a:spLocks noGrp="1"/>
          </p:cNvSpPr>
          <p:nvPr>
            <p:ph type="subTitle" idx="1"/>
          </p:nvPr>
        </p:nvSpPr>
        <p:spPr>
          <a:xfrm>
            <a:off x="354000" y="3895201"/>
            <a:ext cx="5393600" cy="179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88" name="Google Shape;88;p21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lt1"/>
                </a:highlight>
              </a:defRPr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89" name="Google Shape;89;p21"/>
          <p:cNvSpPr txBox="1">
            <a:spLocks noGrp="1"/>
          </p:cNvSpPr>
          <p:nvPr>
            <p:ph type="sldNum" idx="12"/>
          </p:nvPr>
        </p:nvSpPr>
        <p:spPr>
          <a:xfrm>
            <a:off x="11330665" y="6251679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altLang="ja" smtClean="0"/>
              <a:pPr/>
              <a:t>‹#›</a:t>
            </a:fld>
            <a:endParaRPr lang="ja" altLang="en-US"/>
          </a:p>
        </p:txBody>
      </p:sp>
    </p:spTree>
    <p:extLst>
      <p:ext uri="{BB962C8B-B14F-4D97-AF65-F5344CB8AC3E}">
        <p14:creationId xmlns:p14="http://schemas.microsoft.com/office/powerpoint/2010/main" val="291014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C802-30E3-4658-9CCA-F873646FEC67}" type="datetime1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4702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2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>
            <a:endParaRPr/>
          </a:p>
        </p:txBody>
      </p:sp>
      <p:sp>
        <p:nvSpPr>
          <p:cNvPr id="92" name="Google Shape;92;p22"/>
          <p:cNvSpPr txBox="1">
            <a:spLocks noGrp="1"/>
          </p:cNvSpPr>
          <p:nvPr>
            <p:ph type="sldNum" idx="12"/>
          </p:nvPr>
        </p:nvSpPr>
        <p:spPr>
          <a:xfrm>
            <a:off x="11330665" y="6251679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altLang="ja" smtClean="0"/>
              <a:pPr/>
              <a:t>‹#›</a:t>
            </a:fld>
            <a:endParaRPr lang="ja" altLang="en-US"/>
          </a:p>
        </p:txBody>
      </p:sp>
    </p:spTree>
    <p:extLst>
      <p:ext uri="{BB962C8B-B14F-4D97-AF65-F5344CB8AC3E}">
        <p14:creationId xmlns:p14="http://schemas.microsoft.com/office/powerpoint/2010/main" val="33248107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title" hasCustomPrompt="1"/>
          </p:nvPr>
        </p:nvSpPr>
        <p:spPr>
          <a:xfrm>
            <a:off x="415600" y="1333233"/>
            <a:ext cx="11360800" cy="286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8666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8666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8666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8666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8666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8666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8666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8666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8666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95" name="Google Shape;95;p23"/>
          <p:cNvSpPr txBox="1">
            <a:spLocks noGrp="1"/>
          </p:cNvSpPr>
          <p:nvPr>
            <p:ph type="body" idx="1"/>
          </p:nvPr>
        </p:nvSpPr>
        <p:spPr>
          <a:xfrm>
            <a:off x="415600" y="43045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96" name="Google Shape;96;p23"/>
          <p:cNvSpPr txBox="1">
            <a:spLocks noGrp="1"/>
          </p:cNvSpPr>
          <p:nvPr>
            <p:ph type="sldNum" idx="12"/>
          </p:nvPr>
        </p:nvSpPr>
        <p:spPr>
          <a:xfrm>
            <a:off x="11330665" y="6251679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altLang="ja" smtClean="0"/>
              <a:pPr/>
              <a:t>‹#›</a:t>
            </a:fld>
            <a:endParaRPr lang="ja" altLang="en-US"/>
          </a:p>
        </p:txBody>
      </p:sp>
    </p:spTree>
    <p:extLst>
      <p:ext uri="{BB962C8B-B14F-4D97-AF65-F5344CB8AC3E}">
        <p14:creationId xmlns:p14="http://schemas.microsoft.com/office/powerpoint/2010/main" val="8050005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4"/>
          <p:cNvSpPr txBox="1">
            <a:spLocks noGrp="1"/>
          </p:cNvSpPr>
          <p:nvPr>
            <p:ph type="sldNum" idx="12"/>
          </p:nvPr>
        </p:nvSpPr>
        <p:spPr>
          <a:xfrm>
            <a:off x="11330665" y="6251679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altLang="ja" smtClean="0"/>
              <a:pPr/>
              <a:t>‹#›</a:t>
            </a:fld>
            <a:endParaRPr lang="ja" altLang="en-US"/>
          </a:p>
        </p:txBody>
      </p:sp>
    </p:spTree>
    <p:extLst>
      <p:ext uri="{BB962C8B-B14F-4D97-AF65-F5344CB8AC3E}">
        <p14:creationId xmlns:p14="http://schemas.microsoft.com/office/powerpoint/2010/main" val="3886159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10969752" cy="31464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8" y="3902207"/>
            <a:ext cx="10969752" cy="218744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27A3-19CE-4153-81CE-64EB7AB094B3}" type="datetime1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737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A100-10F6-477E-8847-29D479EF1C92}" type="datetime1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8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578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95096"/>
            <a:ext cx="5387975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842211"/>
            <a:ext cx="5387975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1895096"/>
            <a:ext cx="541451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842211"/>
            <a:ext cx="5414510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8AB-198A-495F-8475-FDB360C9873F}" type="datetime1">
              <a:rPr lang="en-US" smtClean="0"/>
              <a:t>4/5/2026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200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235E-F8FD-479F-9FC7-18BE84110877}" type="datetime1">
              <a:rPr lang="en-US" smtClean="0"/>
              <a:t>4/5/2026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81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0F09B-68DA-462E-9DB4-4C9ADAB8CBCC}" type="datetime1">
              <a:rPr lang="en-US" smtClean="0"/>
              <a:t>4/5/2026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927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020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483352" cy="574400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9989"/>
            <a:ext cx="4970822" cy="287121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4E36-FABE-47EB-AA7F-C19A93824617}" type="datetime1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449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74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199"/>
            <a:ext cx="5483352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2708"/>
            <a:ext cx="4970822" cy="25462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CE6B-5DE6-4A2D-B72E-5E8969F9F56F}" type="datetime1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310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F481A142-DA77-4A5F-AD1F-14E6C18F0F5F}" type="datetime1">
              <a:rPr lang="en-US" smtClean="0"/>
              <a:t>4/5/2026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687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  <p:sldLayoutId id="2147483713" r:id="rId12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415600" y="1645433"/>
            <a:ext cx="11360800" cy="4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11330665" y="6251679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333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r">
              <a:buNone/>
              <a:defRPr sz="1333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r">
              <a:buNone/>
              <a:defRPr sz="1333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r">
              <a:buNone/>
              <a:defRPr sz="1333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r">
              <a:buNone/>
              <a:defRPr sz="1333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r">
              <a:buNone/>
              <a:defRPr sz="1333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r">
              <a:buNone/>
              <a:defRPr sz="1333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r">
              <a:buNone/>
              <a:defRPr sz="1333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r">
              <a:buNone/>
              <a:defRPr sz="1333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fld id="{00000000-1234-1234-1234-123412341234}" type="slidenum">
              <a:rPr lang="en-US" altLang="ja" smtClean="0"/>
              <a:pPr/>
              <a:t>‹#›</a:t>
            </a:fld>
            <a:endParaRPr lang="ja" altLang="en-US"/>
          </a:p>
        </p:txBody>
      </p:sp>
    </p:spTree>
    <p:extLst>
      <p:ext uri="{BB962C8B-B14F-4D97-AF65-F5344CB8AC3E}">
        <p14:creationId xmlns:p14="http://schemas.microsoft.com/office/powerpoint/2010/main" val="151587141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E15305-164C-44CD-9E0F-420C2DC1B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D983374-3839-4F06-972D-B4C3CF2380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73F002-7F2B-4856-DD67-C5AD399AB2F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-2" b="13256"/>
          <a:stretch>
            <a:fillRect/>
          </a:stretch>
        </p:blipFill>
        <p:spPr>
          <a:xfrm>
            <a:off x="4285861" y="0"/>
            <a:ext cx="7906139" cy="6857989"/>
          </a:xfrm>
          <a:prstGeom prst="rect">
            <a:avLst/>
          </a:prstGeom>
        </p:spPr>
      </p:pic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F1D5403D-09EC-41DB-B916-A09C0E5AE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592970" cy="6858000"/>
          </a:xfrm>
          <a:custGeom>
            <a:avLst/>
            <a:gdLst>
              <a:gd name="connsiteX0" fmla="*/ 4912746 w 5592970"/>
              <a:gd name="connsiteY0" fmla="*/ 2355321 h 6897159"/>
              <a:gd name="connsiteX1" fmla="*/ 4714738 w 5592970"/>
              <a:gd name="connsiteY1" fmla="*/ 2553329 h 6897159"/>
              <a:gd name="connsiteX2" fmla="*/ 4912746 w 5592970"/>
              <a:gd name="connsiteY2" fmla="*/ 2751337 h 6897159"/>
              <a:gd name="connsiteX3" fmla="*/ 5110754 w 5592970"/>
              <a:gd name="connsiteY3" fmla="*/ 2553329 h 6897159"/>
              <a:gd name="connsiteX4" fmla="*/ 4912746 w 5592970"/>
              <a:gd name="connsiteY4" fmla="*/ 2355321 h 6897159"/>
              <a:gd name="connsiteX5" fmla="*/ 4769785 w 5592970"/>
              <a:gd name="connsiteY5" fmla="*/ 1301525 h 6897159"/>
              <a:gd name="connsiteX6" fmla="*/ 4358192 w 5592970"/>
              <a:gd name="connsiteY6" fmla="*/ 1713118 h 6897159"/>
              <a:gd name="connsiteX7" fmla="*/ 4769785 w 5592970"/>
              <a:gd name="connsiteY7" fmla="*/ 2124711 h 6897159"/>
              <a:gd name="connsiteX8" fmla="*/ 5181378 w 5592970"/>
              <a:gd name="connsiteY8" fmla="*/ 1713118 h 6897159"/>
              <a:gd name="connsiteX9" fmla="*/ 4769785 w 5592970"/>
              <a:gd name="connsiteY9" fmla="*/ 1301525 h 6897159"/>
              <a:gd name="connsiteX10" fmla="*/ 1485712 w 5592970"/>
              <a:gd name="connsiteY10" fmla="*/ 0 h 6897159"/>
              <a:gd name="connsiteX11" fmla="*/ 1911850 w 5592970"/>
              <a:gd name="connsiteY11" fmla="*/ 0 h 6897159"/>
              <a:gd name="connsiteX12" fmla="*/ 4693359 w 5592970"/>
              <a:gd name="connsiteY12" fmla="*/ 0 h 6897159"/>
              <a:gd name="connsiteX13" fmla="*/ 4687196 w 5592970"/>
              <a:gd name="connsiteY13" fmla="*/ 186052 h 6897159"/>
              <a:gd name="connsiteX14" fmla="*/ 4689492 w 5592970"/>
              <a:gd name="connsiteY14" fmla="*/ 422393 h 6897159"/>
              <a:gd name="connsiteX15" fmla="*/ 5029277 w 5592970"/>
              <a:gd name="connsiteY15" fmla="*/ 1074198 h 6897159"/>
              <a:gd name="connsiteX16" fmla="*/ 5368989 w 5592970"/>
              <a:gd name="connsiteY16" fmla="*/ 2604190 h 6897159"/>
              <a:gd name="connsiteX17" fmla="*/ 5030698 w 5592970"/>
              <a:gd name="connsiteY17" fmla="*/ 3182337 h 6897159"/>
              <a:gd name="connsiteX18" fmla="*/ 4910556 w 5592970"/>
              <a:gd name="connsiteY18" fmla="*/ 4667756 h 6897159"/>
              <a:gd name="connsiteX19" fmla="*/ 5374561 w 5592970"/>
              <a:gd name="connsiteY19" fmla="*/ 5703238 h 6897159"/>
              <a:gd name="connsiteX20" fmla="*/ 5591170 w 5592970"/>
              <a:gd name="connsiteY20" fmla="*/ 6745970 h 6897159"/>
              <a:gd name="connsiteX21" fmla="*/ 5592970 w 5592970"/>
              <a:gd name="connsiteY21" fmla="*/ 6897158 h 6897159"/>
              <a:gd name="connsiteX22" fmla="*/ 2734191 w 5592970"/>
              <a:gd name="connsiteY22" fmla="*/ 6897158 h 6897159"/>
              <a:gd name="connsiteX23" fmla="*/ 2734191 w 5592970"/>
              <a:gd name="connsiteY23" fmla="*/ 6897159 h 6897159"/>
              <a:gd name="connsiteX24" fmla="*/ 0 w 5592970"/>
              <a:gd name="connsiteY24" fmla="*/ 6897159 h 6897159"/>
              <a:gd name="connsiteX25" fmla="*/ 0 w 5592970"/>
              <a:gd name="connsiteY25" fmla="*/ 1 h 6897159"/>
              <a:gd name="connsiteX26" fmla="*/ 1485712 w 5592970"/>
              <a:gd name="connsiteY26" fmla="*/ 1 h 6897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592970" h="6897159">
                <a:moveTo>
                  <a:pt x="4912746" y="2355321"/>
                </a:moveTo>
                <a:cubicBezTo>
                  <a:pt x="4803389" y="2355321"/>
                  <a:pt x="4714738" y="2443972"/>
                  <a:pt x="4714738" y="2553329"/>
                </a:cubicBezTo>
                <a:cubicBezTo>
                  <a:pt x="4714738" y="2662686"/>
                  <a:pt x="4803389" y="2751337"/>
                  <a:pt x="4912746" y="2751337"/>
                </a:cubicBezTo>
                <a:cubicBezTo>
                  <a:pt x="5022103" y="2751337"/>
                  <a:pt x="5110754" y="2662686"/>
                  <a:pt x="5110754" y="2553329"/>
                </a:cubicBezTo>
                <a:cubicBezTo>
                  <a:pt x="5110754" y="2443972"/>
                  <a:pt x="5022103" y="2355321"/>
                  <a:pt x="4912746" y="2355321"/>
                </a:cubicBezTo>
                <a:close/>
                <a:moveTo>
                  <a:pt x="4769785" y="1301525"/>
                </a:moveTo>
                <a:cubicBezTo>
                  <a:pt x="4542468" y="1301525"/>
                  <a:pt x="4358192" y="1485801"/>
                  <a:pt x="4358192" y="1713118"/>
                </a:cubicBezTo>
                <a:cubicBezTo>
                  <a:pt x="4358192" y="1940435"/>
                  <a:pt x="4542468" y="2124711"/>
                  <a:pt x="4769785" y="2124711"/>
                </a:cubicBezTo>
                <a:cubicBezTo>
                  <a:pt x="4997102" y="2124711"/>
                  <a:pt x="5181378" y="1940435"/>
                  <a:pt x="5181378" y="1713118"/>
                </a:cubicBezTo>
                <a:cubicBezTo>
                  <a:pt x="5181378" y="1485801"/>
                  <a:pt x="4997102" y="1301525"/>
                  <a:pt x="4769785" y="1301525"/>
                </a:cubicBezTo>
                <a:close/>
                <a:moveTo>
                  <a:pt x="1485712" y="0"/>
                </a:moveTo>
                <a:lnTo>
                  <a:pt x="1911850" y="0"/>
                </a:lnTo>
                <a:lnTo>
                  <a:pt x="4693359" y="0"/>
                </a:lnTo>
                <a:lnTo>
                  <a:pt x="4687196" y="186052"/>
                </a:lnTo>
                <a:cubicBezTo>
                  <a:pt x="4686166" y="265025"/>
                  <a:pt x="4686829" y="343862"/>
                  <a:pt x="4689492" y="422393"/>
                </a:cubicBezTo>
                <a:cubicBezTo>
                  <a:pt x="4699496" y="713539"/>
                  <a:pt x="4872938" y="896626"/>
                  <a:pt x="5029277" y="1074198"/>
                </a:cubicBezTo>
                <a:cubicBezTo>
                  <a:pt x="5418992" y="1516672"/>
                  <a:pt x="5551614" y="2043761"/>
                  <a:pt x="5368989" y="2604190"/>
                </a:cubicBezTo>
                <a:cubicBezTo>
                  <a:pt x="5298163" y="2821542"/>
                  <a:pt x="5160452" y="3010355"/>
                  <a:pt x="5030698" y="3182337"/>
                </a:cubicBezTo>
                <a:cubicBezTo>
                  <a:pt x="4682698" y="3643429"/>
                  <a:pt x="4696957" y="4178177"/>
                  <a:pt x="4910556" y="4667756"/>
                </a:cubicBezTo>
                <a:cubicBezTo>
                  <a:pt x="5062728" y="5015306"/>
                  <a:pt x="5245193" y="5341884"/>
                  <a:pt x="5374561" y="5703238"/>
                </a:cubicBezTo>
                <a:cubicBezTo>
                  <a:pt x="5500512" y="6053410"/>
                  <a:pt x="5575240" y="6402760"/>
                  <a:pt x="5591170" y="6745970"/>
                </a:cubicBezTo>
                <a:lnTo>
                  <a:pt x="5592970" y="6897158"/>
                </a:lnTo>
                <a:lnTo>
                  <a:pt x="2734191" y="6897158"/>
                </a:lnTo>
                <a:lnTo>
                  <a:pt x="2734191" y="6897159"/>
                </a:lnTo>
                <a:lnTo>
                  <a:pt x="0" y="6897159"/>
                </a:lnTo>
                <a:lnTo>
                  <a:pt x="0" y="1"/>
                </a:lnTo>
                <a:lnTo>
                  <a:pt x="1485712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0214D1-0884-33BF-89A5-410695220A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0613" y="285750"/>
            <a:ext cx="4545415" cy="2886084"/>
          </a:xfrm>
        </p:spPr>
        <p:txBody>
          <a:bodyPr>
            <a:normAutofit/>
          </a:bodyPr>
          <a:lstStyle/>
          <a:p>
            <a:r>
              <a:rPr lang="ja-JP" altLang="en-US" sz="9600" dirty="0"/>
              <a:t>情報</a:t>
            </a:r>
            <a:r>
              <a:rPr lang="en-US" altLang="ja-JP" sz="9600" dirty="0"/>
              <a:t>Ⅰ</a:t>
            </a:r>
            <a:endParaRPr lang="en-GB" sz="9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FD0B04-761A-3C4C-101E-A7D45E34EF35}"/>
              </a:ext>
            </a:extLst>
          </p:cNvPr>
          <p:cNvSpPr txBox="1"/>
          <p:nvPr/>
        </p:nvSpPr>
        <p:spPr>
          <a:xfrm>
            <a:off x="494670" y="3481071"/>
            <a:ext cx="7906139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ja-JP" altLang="en-US" sz="2800" dirty="0"/>
              <a:t>第</a:t>
            </a:r>
            <a:r>
              <a:rPr lang="en-US" altLang="ja-JP" sz="2800" dirty="0"/>
              <a:t>3</a:t>
            </a:r>
            <a:r>
              <a:rPr lang="ja-JP" altLang="en-US" sz="2800" dirty="0"/>
              <a:t>編「コンピュータとプログラミング」</a:t>
            </a:r>
            <a:r>
              <a:rPr lang="en-US" altLang="ja-JP" sz="2800" dirty="0"/>
              <a:t>no.</a:t>
            </a:r>
            <a:r>
              <a:rPr lang="ja-JP" altLang="en-US" sz="2800" dirty="0"/>
              <a:t>３</a:t>
            </a:r>
          </a:p>
        </p:txBody>
      </p:sp>
      <p:sp>
        <p:nvSpPr>
          <p:cNvPr id="7" name="Google Shape;137;p25">
            <a:extLst>
              <a:ext uri="{FF2B5EF4-FFF2-40B4-BE49-F238E27FC236}">
                <a16:creationId xmlns:a16="http://schemas.microsoft.com/office/drawing/2014/main" id="{C28A1ACE-A359-9CBA-F5FD-0AC2D6A6D3E8}"/>
              </a:ext>
            </a:extLst>
          </p:cNvPr>
          <p:cNvSpPr txBox="1"/>
          <p:nvPr/>
        </p:nvSpPr>
        <p:spPr>
          <a:xfrm>
            <a:off x="494670" y="4004291"/>
            <a:ext cx="9574616" cy="62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-US" altLang="ja" sz="3200" kern="0" dirty="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※</a:t>
            </a:r>
            <a:r>
              <a:rPr lang="ja" altLang="en-US" sz="3200" kern="0" dirty="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この資料を</a:t>
            </a:r>
            <a:r>
              <a:rPr lang="ja-JP" altLang="en-US" sz="3200" kern="0" dirty="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無断で使用すること</a:t>
            </a:r>
            <a:r>
              <a:rPr lang="ja" altLang="en-US" sz="3200" kern="0" dirty="0">
                <a:solidFill>
                  <a:srgbClr val="000000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を固く禁じます．</a:t>
            </a:r>
            <a:endParaRPr sz="3200" kern="0" dirty="0">
              <a:solidFill>
                <a:srgbClr val="000000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</p:spTree>
    <p:extLst>
      <p:ext uri="{BB962C8B-B14F-4D97-AF65-F5344CB8AC3E}">
        <p14:creationId xmlns:p14="http://schemas.microsoft.com/office/powerpoint/2010/main" val="856840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6"/>
          <p:cNvSpPr txBox="1">
            <a:spLocks noGrp="1"/>
          </p:cNvSpPr>
          <p:nvPr>
            <p:ph type="title"/>
          </p:nvPr>
        </p:nvSpPr>
        <p:spPr>
          <a:xfrm>
            <a:off x="415600" y="353133"/>
            <a:ext cx="11360800" cy="10040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/>
          <a:p>
            <a:pPr algn="ctr"/>
            <a:r>
              <a:rPr lang="ja" altLang="en-US" sz="4933"/>
              <a:t>～本時の流れ～</a:t>
            </a:r>
            <a:endParaRPr sz="4933"/>
          </a:p>
        </p:txBody>
      </p:sp>
      <p:sp>
        <p:nvSpPr>
          <p:cNvPr id="111" name="Google Shape;111;p26"/>
          <p:cNvSpPr txBox="1">
            <a:spLocks noGrp="1"/>
          </p:cNvSpPr>
          <p:nvPr>
            <p:ph type="body" idx="1"/>
          </p:nvPr>
        </p:nvSpPr>
        <p:spPr>
          <a:xfrm>
            <a:off x="415600" y="1446261"/>
            <a:ext cx="11360800" cy="5161367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/>
          <a:p>
            <a:pPr marL="0" indent="0">
              <a:buNone/>
            </a:pPr>
            <a:r>
              <a:rPr lang="en-US" altLang="ja" sz="4400" dirty="0"/>
              <a:t>1.</a:t>
            </a:r>
            <a:r>
              <a:rPr lang="ja-JP" altLang="en-US" sz="4400" dirty="0"/>
              <a:t>小テスト</a:t>
            </a:r>
            <a:r>
              <a:rPr lang="en-US" altLang="ja" sz="4400" dirty="0"/>
              <a:t>(5min)</a:t>
            </a:r>
            <a:endParaRPr sz="4400" dirty="0"/>
          </a:p>
          <a:p>
            <a:pPr marL="0" indent="0">
              <a:spcBef>
                <a:spcPts val="1600"/>
              </a:spcBef>
              <a:buNone/>
            </a:pPr>
            <a:r>
              <a:rPr lang="en-US" altLang="ja" sz="4400" dirty="0"/>
              <a:t>2.(</a:t>
            </a:r>
            <a:r>
              <a:rPr lang="en-US" altLang="ja-JP" sz="4400" dirty="0"/>
              <a:t>20</a:t>
            </a:r>
            <a:r>
              <a:rPr lang="en-US" altLang="ja" sz="4400" dirty="0"/>
              <a:t>min)</a:t>
            </a:r>
            <a:endParaRPr sz="4400" dirty="0"/>
          </a:p>
          <a:p>
            <a:pPr marL="0" indent="0">
              <a:spcBef>
                <a:spcPts val="1600"/>
              </a:spcBef>
              <a:buNone/>
            </a:pPr>
            <a:r>
              <a:rPr lang="en-US" altLang="ja" sz="4400" dirty="0"/>
              <a:t>3.</a:t>
            </a:r>
            <a:r>
              <a:rPr lang="ja" altLang="en-US" sz="4400" dirty="0"/>
              <a:t>アイスブレイク</a:t>
            </a:r>
            <a:r>
              <a:rPr lang="en-US" altLang="ja" sz="4400" dirty="0"/>
              <a:t>(5min)</a:t>
            </a:r>
            <a:endParaRPr sz="4400" dirty="0"/>
          </a:p>
          <a:p>
            <a:pPr marL="0" indent="0">
              <a:spcBef>
                <a:spcPts val="1600"/>
              </a:spcBef>
              <a:buNone/>
            </a:pPr>
            <a:r>
              <a:rPr lang="en-US" altLang="ja" sz="4400" dirty="0"/>
              <a:t>4.</a:t>
            </a:r>
            <a:r>
              <a:rPr lang="ja-JP" altLang="en-US" sz="4400" dirty="0"/>
              <a:t>「</a:t>
            </a:r>
            <a:r>
              <a:rPr lang="en-US" altLang="ja-JP" sz="4400" dirty="0"/>
              <a:t>CPU</a:t>
            </a:r>
            <a:r>
              <a:rPr lang="ja-JP" altLang="en-US" sz="4400" dirty="0"/>
              <a:t>とメモリのはたらき」</a:t>
            </a:r>
            <a:r>
              <a:rPr lang="en-US" altLang="ja" sz="4400" dirty="0"/>
              <a:t>(</a:t>
            </a:r>
            <a:r>
              <a:rPr lang="en-GB" altLang="ja" sz="4400" dirty="0"/>
              <a:t>15</a:t>
            </a:r>
            <a:r>
              <a:rPr lang="en-US" altLang="ja" sz="4400" dirty="0"/>
              <a:t>min)</a:t>
            </a:r>
            <a:endParaRPr sz="4400" dirty="0"/>
          </a:p>
          <a:p>
            <a:pPr marL="0" indent="0">
              <a:spcBef>
                <a:spcPts val="1600"/>
              </a:spcBef>
              <a:buNone/>
            </a:pPr>
            <a:r>
              <a:rPr lang="en-GB" sz="4400" dirty="0"/>
              <a:t>5.</a:t>
            </a:r>
            <a:r>
              <a:rPr lang="ja-JP" altLang="en-US" sz="4400" dirty="0"/>
              <a:t>振り返りシート</a:t>
            </a:r>
            <a:r>
              <a:rPr lang="en-GB" altLang="ja-JP" sz="4400" dirty="0"/>
              <a:t>(5min)</a:t>
            </a:r>
            <a:endParaRPr sz="4400"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82809-EBE9-2140-F29D-C10CCF2BA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小テスト（目標３分）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9782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8"/>
          <p:cNvSpPr txBox="1">
            <a:spLocks noGrp="1"/>
          </p:cNvSpPr>
          <p:nvPr>
            <p:ph type="body" idx="1"/>
          </p:nvPr>
        </p:nvSpPr>
        <p:spPr>
          <a:xfrm>
            <a:off x="687742" y="3099445"/>
            <a:ext cx="11134144" cy="108067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None/>
            </a:pPr>
            <a:r>
              <a:rPr lang="ja-JP" altLang="en-US" sz="4000" dirty="0"/>
              <a:t>自分に合ったコンピュータが選べるようになる</a:t>
            </a:r>
            <a:endParaRPr sz="4000"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sz="4000" dirty="0"/>
          </a:p>
        </p:txBody>
      </p:sp>
      <p:sp>
        <p:nvSpPr>
          <p:cNvPr id="4" name="Google Shape;110;p26">
            <a:extLst>
              <a:ext uri="{FF2B5EF4-FFF2-40B4-BE49-F238E27FC236}">
                <a16:creationId xmlns:a16="http://schemas.microsoft.com/office/drawing/2014/main" id="{1A2A077C-824E-6F9A-CB60-E99E5A79B56C}"/>
              </a:ext>
            </a:extLst>
          </p:cNvPr>
          <p:cNvSpPr txBox="1">
            <a:spLocks/>
          </p:cNvSpPr>
          <p:nvPr/>
        </p:nvSpPr>
        <p:spPr>
          <a:xfrm>
            <a:off x="99913" y="973619"/>
            <a:ext cx="11360800" cy="10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 b="0" i="0" u="none" strike="noStrike" cap="non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 b="0" i="0" u="none" strike="noStrike" cap="non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 b="0" i="0" u="none" strike="noStrike" cap="non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 b="0" i="0" u="none" strike="noStrike" cap="non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 b="0" i="0" u="none" strike="noStrike" cap="non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 b="0" i="0" u="none" strike="noStrike" cap="non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 b="0" i="0" u="none" strike="noStrike" cap="non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 b="0" i="0" u="none" strike="noStrike" cap="non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 b="0" i="0" u="none" strike="noStrike" cap="none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Oswald"/>
              <a:buNone/>
              <a:tabLst/>
              <a:defRPr/>
            </a:pPr>
            <a:r>
              <a:rPr kumimoji="0" lang="ja-JP" altLang="en-US" sz="4933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8E71C"/>
                </a:highlight>
                <a:uLnTx/>
                <a:uFillTx/>
                <a:latin typeface="Oswald"/>
                <a:sym typeface="Oswald"/>
              </a:rPr>
              <a:t>～本時のめあて～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7"/>
          <p:cNvSpPr txBox="1">
            <a:spLocks noGrp="1"/>
          </p:cNvSpPr>
          <p:nvPr>
            <p:ph type="title"/>
          </p:nvPr>
        </p:nvSpPr>
        <p:spPr>
          <a:xfrm>
            <a:off x="1560162" y="986421"/>
            <a:ext cx="9350828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ja-JP" altLang="en-US" sz="4267" dirty="0"/>
              <a:t>～第１章プログラミングの流れ～</a:t>
            </a:r>
            <a:endParaRPr sz="4267" dirty="0"/>
          </a:p>
        </p:txBody>
      </p:sp>
      <p:sp>
        <p:nvSpPr>
          <p:cNvPr id="117" name="Google Shape;117;p27"/>
          <p:cNvSpPr txBox="1">
            <a:spLocks noGrp="1"/>
          </p:cNvSpPr>
          <p:nvPr>
            <p:ph type="body" idx="1"/>
          </p:nvPr>
        </p:nvSpPr>
        <p:spPr>
          <a:xfrm>
            <a:off x="239485" y="2356695"/>
            <a:ext cx="11713029" cy="3739306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None/>
            </a:pPr>
            <a:r>
              <a:rPr lang="en-US" altLang="ja" sz="4400" dirty="0"/>
              <a:t>1</a:t>
            </a:r>
            <a:r>
              <a:rPr lang="ja" altLang="en-US" sz="4400" dirty="0"/>
              <a:t>回目：</a:t>
            </a:r>
            <a:r>
              <a:rPr lang="ja-JP" altLang="en-US" sz="4400" dirty="0"/>
              <a:t>コンピュータの構成を理解する。</a:t>
            </a:r>
            <a:endParaRPr lang="en-GB" altLang="ja-JP" sz="4400" dirty="0"/>
          </a:p>
          <a:p>
            <a:pPr marL="0" indent="0">
              <a:buNone/>
            </a:pPr>
            <a:r>
              <a:rPr lang="en-GB" sz="4400" dirty="0">
                <a:highlight>
                  <a:srgbClr val="FF00FF"/>
                </a:highlight>
              </a:rPr>
              <a:t>2</a:t>
            </a:r>
            <a:r>
              <a:rPr lang="ja-JP" altLang="en-US" sz="4400" dirty="0">
                <a:highlight>
                  <a:srgbClr val="FF00FF"/>
                </a:highlight>
              </a:rPr>
              <a:t>回目：自分に合ったコンピュータが選べるよ　　　</a:t>
            </a:r>
            <a:endParaRPr lang="en-GB" altLang="ja-JP" sz="4400" dirty="0">
              <a:highlight>
                <a:srgbClr val="FF00FF"/>
              </a:highlight>
            </a:endParaRPr>
          </a:p>
          <a:p>
            <a:pPr marL="0" indent="0">
              <a:buNone/>
            </a:pPr>
            <a:r>
              <a:rPr lang="ja-JP" altLang="en-US" sz="4400" dirty="0">
                <a:highlight>
                  <a:srgbClr val="FF00FF"/>
                </a:highlight>
              </a:rPr>
              <a:t>　　　うになる。</a:t>
            </a:r>
            <a:endParaRPr lang="en-GB" altLang="ja-JP" sz="4400" dirty="0">
              <a:highlight>
                <a:srgbClr val="FF00FF"/>
              </a:highlight>
            </a:endParaRPr>
          </a:p>
          <a:p>
            <a:pPr marL="0" indent="0">
              <a:buNone/>
            </a:pPr>
            <a:r>
              <a:rPr lang="en-GB" sz="4400" dirty="0"/>
              <a:t>3</a:t>
            </a:r>
            <a:r>
              <a:rPr lang="ja-JP" altLang="en-US" sz="4400" dirty="0"/>
              <a:t>回目：コンピュータでの数値の内部表現</a:t>
            </a:r>
            <a:endParaRPr sz="4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8"/>
          <p:cNvSpPr txBox="1">
            <a:spLocks noGrp="1"/>
          </p:cNvSpPr>
          <p:nvPr>
            <p:ph type="title"/>
          </p:nvPr>
        </p:nvSpPr>
        <p:spPr>
          <a:xfrm>
            <a:off x="415600" y="392387"/>
            <a:ext cx="11360800" cy="1055413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/>
          <a:p>
            <a:pPr algn="ctr"/>
            <a:r>
              <a:rPr lang="ja" altLang="en-US" sz="4800" dirty="0"/>
              <a:t>評価方法</a:t>
            </a:r>
            <a:endParaRPr sz="4800" dirty="0"/>
          </a:p>
        </p:txBody>
      </p:sp>
      <p:sp>
        <p:nvSpPr>
          <p:cNvPr id="123" name="Google Shape;123;p28"/>
          <p:cNvSpPr txBox="1">
            <a:spLocks noGrp="1"/>
          </p:cNvSpPr>
          <p:nvPr>
            <p:ph type="body" idx="1"/>
          </p:nvPr>
        </p:nvSpPr>
        <p:spPr>
          <a:xfrm>
            <a:off x="0" y="1987885"/>
            <a:ext cx="12115800" cy="3433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 fontScale="92500"/>
          </a:bodyPr>
          <a:lstStyle/>
          <a:p>
            <a:pPr marL="0" indent="0">
              <a:buNone/>
            </a:pPr>
            <a:r>
              <a:rPr lang="en-US" altLang="ja" sz="4800" dirty="0"/>
              <a:t>【</a:t>
            </a:r>
            <a:r>
              <a:rPr lang="ja" altLang="en-US" sz="4800" dirty="0"/>
              <a:t>知</a:t>
            </a:r>
            <a:r>
              <a:rPr lang="en-US" altLang="ja" sz="4800" dirty="0"/>
              <a:t>】</a:t>
            </a:r>
            <a:r>
              <a:rPr lang="ja" altLang="en-US" sz="4800" dirty="0"/>
              <a:t>：小テスト・期末テスト</a:t>
            </a:r>
            <a:endParaRPr sz="4800" dirty="0"/>
          </a:p>
          <a:p>
            <a:pPr marL="0" indent="0">
              <a:spcBef>
                <a:spcPts val="1600"/>
              </a:spcBef>
              <a:buNone/>
            </a:pPr>
            <a:r>
              <a:rPr lang="en-US" altLang="ja" sz="4800" dirty="0"/>
              <a:t>【</a:t>
            </a:r>
            <a:r>
              <a:rPr lang="ja" altLang="en-US" sz="4800" dirty="0"/>
              <a:t>思</a:t>
            </a:r>
            <a:r>
              <a:rPr lang="en-US" altLang="ja" sz="4800" dirty="0"/>
              <a:t>】</a:t>
            </a:r>
            <a:r>
              <a:rPr lang="ja" altLang="en-US" sz="4800" dirty="0"/>
              <a:t>：</a:t>
            </a:r>
            <a:r>
              <a:rPr lang="ja-JP" altLang="en-US" sz="4800" dirty="0"/>
              <a:t>小テスト・課題・</a:t>
            </a:r>
            <a:r>
              <a:rPr lang="ja" altLang="en-US" sz="4800" dirty="0"/>
              <a:t>期末テスト</a:t>
            </a:r>
            <a:endParaRPr sz="4800" dirty="0">
              <a:highlight>
                <a:schemeClr val="dk1"/>
              </a:highlight>
            </a:endParaRPr>
          </a:p>
          <a:p>
            <a:pPr marL="0" indent="0">
              <a:spcBef>
                <a:spcPts val="1600"/>
              </a:spcBef>
              <a:buNone/>
            </a:pPr>
            <a:r>
              <a:rPr lang="en-US" altLang="ja" sz="4800" dirty="0"/>
              <a:t>【</a:t>
            </a:r>
            <a:r>
              <a:rPr lang="ja" altLang="en-US" sz="4800" dirty="0"/>
              <a:t>主</a:t>
            </a:r>
            <a:r>
              <a:rPr lang="en-US" altLang="ja" sz="4800" dirty="0"/>
              <a:t>】</a:t>
            </a:r>
            <a:r>
              <a:rPr lang="ja" altLang="en-US" sz="4800" dirty="0"/>
              <a:t>：</a:t>
            </a:r>
            <a:r>
              <a:rPr lang="ja" altLang="en-US" sz="4667" dirty="0"/>
              <a:t>課題</a:t>
            </a:r>
            <a:r>
              <a:rPr lang="ja-JP" altLang="en-US" sz="4667" dirty="0"/>
              <a:t>・ワークシート・</a:t>
            </a:r>
            <a:r>
              <a:rPr lang="ja" altLang="en-US" sz="4667" dirty="0"/>
              <a:t>振り返りシー</a:t>
            </a:r>
            <a:r>
              <a:rPr lang="ja-JP" altLang="en-US" sz="4667" dirty="0"/>
              <a:t>ト</a:t>
            </a:r>
            <a:endParaRPr sz="466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2B082-E164-256A-07A1-9433B61DB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2481943"/>
            <a:ext cx="11360800" cy="1926772"/>
          </a:xfrm>
        </p:spPr>
        <p:txBody>
          <a:bodyPr/>
          <a:lstStyle/>
          <a:p>
            <a:pPr algn="l"/>
            <a:r>
              <a:rPr lang="ja-JP" altLang="en-US" dirty="0"/>
              <a:t>アイスブレイク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52E119-63CC-95A1-7508-1D91128760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521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3C0A0F-C820-3686-2556-8C64028F0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E603F-28B7-4831-BF23-65FBAB13D5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1" name="Background Fill">
            <a:extLst>
              <a:ext uri="{FF2B5EF4-FFF2-40B4-BE49-F238E27FC236}">
                <a16:creationId xmlns:a16="http://schemas.microsoft.com/office/drawing/2014/main" id="{6DA65B90-7B06-4499-91BA-CDDD361324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2DA640-E01B-4200-B995-866C7BC69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D7CC489-144E-4C80-BA9D-16BC57F4F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99269" y="0"/>
            <a:ext cx="7992731" cy="6858000"/>
          </a:xfrm>
          <a:custGeom>
            <a:avLst/>
            <a:gdLst>
              <a:gd name="connsiteX0" fmla="*/ 1497781 w 7992731"/>
              <a:gd name="connsiteY0" fmla="*/ 0 h 6858000"/>
              <a:gd name="connsiteX1" fmla="*/ 2402429 w 7992731"/>
              <a:gd name="connsiteY1" fmla="*/ 0 h 6858000"/>
              <a:gd name="connsiteX2" fmla="*/ 5164845 w 7992731"/>
              <a:gd name="connsiteY2" fmla="*/ 0 h 6858000"/>
              <a:gd name="connsiteX3" fmla="*/ 5726654 w 7992731"/>
              <a:gd name="connsiteY3" fmla="*/ 0 h 6858000"/>
              <a:gd name="connsiteX4" fmla="*/ 7992731 w 7992731"/>
              <a:gd name="connsiteY4" fmla="*/ 0 h 6858000"/>
              <a:gd name="connsiteX5" fmla="*/ 7992731 w 7992731"/>
              <a:gd name="connsiteY5" fmla="*/ 6858000 h 6858000"/>
              <a:gd name="connsiteX6" fmla="*/ 5726654 w 7992731"/>
              <a:gd name="connsiteY6" fmla="*/ 6858000 h 6858000"/>
              <a:gd name="connsiteX7" fmla="*/ 2402429 w 7992731"/>
              <a:gd name="connsiteY7" fmla="*/ 6858000 h 6858000"/>
              <a:gd name="connsiteX8" fmla="*/ 311758 w 7992731"/>
              <a:gd name="connsiteY8" fmla="*/ 6858000 h 6858000"/>
              <a:gd name="connsiteX9" fmla="*/ 314131 w 7992731"/>
              <a:gd name="connsiteY9" fmla="*/ 6707670 h 6858000"/>
              <a:gd name="connsiteX10" fmla="*/ 599703 w 7992731"/>
              <a:gd name="connsiteY10" fmla="*/ 5670858 h 6858000"/>
              <a:gd name="connsiteX11" fmla="*/ 1211435 w 7992731"/>
              <a:gd name="connsiteY11" fmla="*/ 4641255 h 6858000"/>
              <a:gd name="connsiteX12" fmla="*/ 1053042 w 7992731"/>
              <a:gd name="connsiteY12" fmla="*/ 3164269 h 6858000"/>
              <a:gd name="connsiteX13" fmla="*/ 607049 w 7992731"/>
              <a:gd name="connsiteY13" fmla="*/ 2589405 h 6858000"/>
              <a:gd name="connsiteX14" fmla="*/ 1054917 w 7992731"/>
              <a:gd name="connsiteY14" fmla="*/ 1068099 h 6858000"/>
              <a:gd name="connsiteX15" fmla="*/ 1502878 w 7992731"/>
              <a:gd name="connsiteY15" fmla="*/ 419995 h 6858000"/>
              <a:gd name="connsiteX16" fmla="*/ 1505906 w 7992731"/>
              <a:gd name="connsiteY16" fmla="*/ 184996 h 6858000"/>
              <a:gd name="connsiteX17" fmla="*/ 14545 w 7992731"/>
              <a:gd name="connsiteY17" fmla="*/ 0 h 6858000"/>
              <a:gd name="connsiteX18" fmla="*/ 879352 w 7992731"/>
              <a:gd name="connsiteY18" fmla="*/ 0 h 6858000"/>
              <a:gd name="connsiteX19" fmla="*/ 892054 w 7992731"/>
              <a:gd name="connsiteY19" fmla="*/ 78052 h 6858000"/>
              <a:gd name="connsiteX20" fmla="*/ 561941 w 7992731"/>
              <a:gd name="connsiteY20" fmla="*/ 535443 h 6858000"/>
              <a:gd name="connsiteX21" fmla="*/ 15320 w 7992731"/>
              <a:gd name="connsiteY21" fmla="*/ 219852 h 6858000"/>
              <a:gd name="connsiteX22" fmla="*/ 4235 w 7992731"/>
              <a:gd name="connsiteY22" fmla="*/ 4296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7992731" h="6858000">
                <a:moveTo>
                  <a:pt x="1497781" y="0"/>
                </a:moveTo>
                <a:lnTo>
                  <a:pt x="2402429" y="0"/>
                </a:lnTo>
                <a:lnTo>
                  <a:pt x="5164845" y="0"/>
                </a:lnTo>
                <a:lnTo>
                  <a:pt x="5726654" y="0"/>
                </a:lnTo>
                <a:lnTo>
                  <a:pt x="7992731" y="0"/>
                </a:lnTo>
                <a:lnTo>
                  <a:pt x="7992731" y="6858000"/>
                </a:lnTo>
                <a:lnTo>
                  <a:pt x="5726654" y="6858000"/>
                </a:lnTo>
                <a:lnTo>
                  <a:pt x="2402429" y="6858000"/>
                </a:lnTo>
                <a:lnTo>
                  <a:pt x="311758" y="6858000"/>
                </a:lnTo>
                <a:lnTo>
                  <a:pt x="314131" y="6707670"/>
                </a:lnTo>
                <a:cubicBezTo>
                  <a:pt x="335133" y="6366409"/>
                  <a:pt x="433652" y="6019042"/>
                  <a:pt x="599703" y="5670858"/>
                </a:cubicBezTo>
                <a:cubicBezTo>
                  <a:pt x="770258" y="5311556"/>
                  <a:pt x="1010815" y="4986832"/>
                  <a:pt x="1211435" y="4641255"/>
                </a:cubicBezTo>
                <a:cubicBezTo>
                  <a:pt x="1493038" y="4154456"/>
                  <a:pt x="1511836" y="3622744"/>
                  <a:pt x="1053042" y="3164269"/>
                </a:cubicBezTo>
                <a:cubicBezTo>
                  <a:pt x="881978" y="2993264"/>
                  <a:pt x="700423" y="2805523"/>
                  <a:pt x="607049" y="2589405"/>
                </a:cubicBezTo>
                <a:cubicBezTo>
                  <a:pt x="366280" y="2032158"/>
                  <a:pt x="541126" y="1508061"/>
                  <a:pt x="1054917" y="1068099"/>
                </a:cubicBezTo>
                <a:cubicBezTo>
                  <a:pt x="1261028" y="891535"/>
                  <a:pt x="1489689" y="709488"/>
                  <a:pt x="1502878" y="419995"/>
                </a:cubicBezTo>
                <a:cubicBezTo>
                  <a:pt x="1506390" y="341910"/>
                  <a:pt x="1507263" y="263520"/>
                  <a:pt x="1505906" y="184996"/>
                </a:cubicBezTo>
                <a:close/>
                <a:moveTo>
                  <a:pt x="14545" y="0"/>
                </a:moveTo>
                <a:lnTo>
                  <a:pt x="879352" y="0"/>
                </a:lnTo>
                <a:lnTo>
                  <a:pt x="892054" y="78052"/>
                </a:lnTo>
                <a:cubicBezTo>
                  <a:pt x="904493" y="285271"/>
                  <a:pt x="770273" y="479621"/>
                  <a:pt x="561941" y="535443"/>
                </a:cubicBezTo>
                <a:cubicBezTo>
                  <a:pt x="323847" y="599240"/>
                  <a:pt x="79117" y="457945"/>
                  <a:pt x="15320" y="219852"/>
                </a:cubicBezTo>
                <a:cubicBezTo>
                  <a:pt x="-630" y="160329"/>
                  <a:pt x="-3761" y="100391"/>
                  <a:pt x="4235" y="4296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2B6A1B-ECB1-787B-3687-F9D075022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9400" y="1469571"/>
            <a:ext cx="8752115" cy="37446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ja-JP" altLang="en-US" sz="4600" dirty="0">
                <a:latin typeface="+mj-lt"/>
                <a:ea typeface="+mj-ea"/>
                <a:cs typeface="+mj-cs"/>
              </a:rPr>
              <a:t>振り返りシートを書く。</a:t>
            </a:r>
            <a:br>
              <a:rPr lang="en-US" altLang="ja-JP" sz="4600" dirty="0">
                <a:latin typeface="+mj-lt"/>
                <a:ea typeface="+mj-ea"/>
                <a:cs typeface="+mj-cs"/>
              </a:rPr>
            </a:br>
            <a:br>
              <a:rPr lang="en-US" altLang="ja-JP" sz="4600" dirty="0">
                <a:latin typeface="+mj-lt"/>
                <a:ea typeface="+mj-ea"/>
                <a:cs typeface="+mj-cs"/>
              </a:rPr>
            </a:br>
            <a:r>
              <a:rPr lang="ja-JP" altLang="en-US" sz="4600" dirty="0">
                <a:latin typeface="+mj-lt"/>
                <a:ea typeface="+mj-ea"/>
                <a:cs typeface="+mj-cs"/>
              </a:rPr>
              <a:t>・本時で学んだこと</a:t>
            </a:r>
            <a:br>
              <a:rPr lang="en-US" altLang="ja-JP" sz="4600" dirty="0">
                <a:latin typeface="+mj-lt"/>
                <a:ea typeface="+mj-ea"/>
                <a:cs typeface="+mj-cs"/>
              </a:rPr>
            </a:br>
            <a:r>
              <a:rPr lang="ja-JP" altLang="en-US" sz="4600" dirty="0">
                <a:latin typeface="+mj-lt"/>
                <a:ea typeface="+mj-ea"/>
                <a:cs typeface="+mj-cs"/>
              </a:rPr>
              <a:t>・疑問に思ったことをメモする</a:t>
            </a:r>
            <a:br>
              <a:rPr lang="en-GB" altLang="ja-JP" sz="4600" dirty="0">
                <a:latin typeface="+mj-lt"/>
                <a:ea typeface="+mj-ea"/>
                <a:cs typeface="+mj-cs"/>
              </a:rPr>
            </a:br>
            <a:endParaRPr lang="en-US" sz="46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17549771"/>
      </p:ext>
    </p:extLst>
  </p:cSld>
  <p:clrMapOvr>
    <a:masterClrMapping/>
  </p:clrMapOvr>
</p:sld>
</file>

<file path=ppt/theme/theme1.xml><?xml version="1.0" encoding="utf-8"?>
<a:theme xmlns:a="http://schemas.openxmlformats.org/drawingml/2006/main" name="SplashVTI">
  <a:themeElements>
    <a:clrScheme name="Custom 11">
      <a:dk1>
        <a:srgbClr val="262626"/>
      </a:dk1>
      <a:lt1>
        <a:sysClr val="window" lastClr="FFFFFF"/>
      </a:lt1>
      <a:dk2>
        <a:srgbClr val="2F333D"/>
      </a:dk2>
      <a:lt2>
        <a:srgbClr val="E9F3F3"/>
      </a:lt2>
      <a:accent1>
        <a:srgbClr val="1EBE9B"/>
      </a:accent1>
      <a:accent2>
        <a:srgbClr val="FD8686"/>
      </a:accent2>
      <a:accent3>
        <a:srgbClr val="0AC8AD"/>
      </a:accent3>
      <a:accent4>
        <a:srgbClr val="E69500"/>
      </a:accent4>
      <a:accent5>
        <a:srgbClr val="EC4E70"/>
      </a:accent5>
      <a:accent6>
        <a:srgbClr val="794DFF"/>
      </a:accent6>
      <a:hlink>
        <a:srgbClr val="3E8FF1"/>
      </a:hlink>
      <a:folHlink>
        <a:srgbClr val="939393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lashVTI" id="{CD38C481-21EC-466B-953B-A1440B42712A}" vid="{D3E4813C-1D98-48C2-AF59-2D0D78E25500}"/>
    </a:ext>
  </a:extLst>
</a:theme>
</file>

<file path=ppt/theme/theme2.xml><?xml version="1.0" encoding="utf-8"?>
<a:theme xmlns:a="http://schemas.openxmlformats.org/drawingml/2006/main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1AFD1"/>
      </a:accent4>
      <a:accent5>
        <a:srgbClr val="0F9D58"/>
      </a:accent5>
      <a:accent6>
        <a:srgbClr val="9C27B0"/>
      </a:accent6>
      <a:hlink>
        <a:srgbClr val="0F9D58"/>
      </a:hlink>
      <a:folHlink>
        <a:srgbClr val="0F9D5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330</Words>
  <Application>Microsoft Office PowerPoint</Application>
  <PresentationFormat>Widescreen</PresentationFormat>
  <Paragraphs>23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Aptos</vt:lpstr>
      <vt:lpstr>Arial</vt:lpstr>
      <vt:lpstr>Avenir Next LT Pro</vt:lpstr>
      <vt:lpstr>Montserrat</vt:lpstr>
      <vt:lpstr>Oswald</vt:lpstr>
      <vt:lpstr>Playfair Display</vt:lpstr>
      <vt:lpstr>Posterama</vt:lpstr>
      <vt:lpstr>SplashVTI</vt:lpstr>
      <vt:lpstr>Pop</vt:lpstr>
      <vt:lpstr>情報Ⅰ</vt:lpstr>
      <vt:lpstr>～本時の流れ～</vt:lpstr>
      <vt:lpstr>小テスト（目標３分）</vt:lpstr>
      <vt:lpstr>PowerPoint Presentation</vt:lpstr>
      <vt:lpstr>～第１章プログラミングの流れ～</vt:lpstr>
      <vt:lpstr>評価方法</vt:lpstr>
      <vt:lpstr>アイスブレイク</vt:lpstr>
      <vt:lpstr>振り返りシートを書く。  ・本時で学んだこと ・疑問に思ったことをメモする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Risa Suzuki</dc:creator>
  <cp:lastModifiedBy>Risa Suzuki</cp:lastModifiedBy>
  <cp:revision>3</cp:revision>
  <dcterms:created xsi:type="dcterms:W3CDTF">2026-04-05T15:57:40Z</dcterms:created>
  <dcterms:modified xsi:type="dcterms:W3CDTF">2026-04-05T16:48:07Z</dcterms:modified>
</cp:coreProperties>
</file>