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1"/>
    <p:sldMasterId id="2147483672" r:id="rId2"/>
    <p:sldMasterId id="2147483684" r:id="rId3"/>
  </p:sldMasterIdLst>
  <p:notesMasterIdLst>
    <p:notesMasterId r:id="rId20"/>
  </p:notesMasterIdLst>
  <p:sldIdLst>
    <p:sldId id="272" r:id="rId4"/>
    <p:sldId id="269" r:id="rId5"/>
    <p:sldId id="270" r:id="rId6"/>
    <p:sldId id="271" r:id="rId7"/>
    <p:sldId id="259" r:id="rId8"/>
    <p:sldId id="261" r:id="rId9"/>
    <p:sldId id="312" r:id="rId10"/>
    <p:sldId id="263" r:id="rId11"/>
    <p:sldId id="311" r:id="rId12"/>
    <p:sldId id="260" r:id="rId13"/>
    <p:sldId id="265" r:id="rId14"/>
    <p:sldId id="266" r:id="rId15"/>
    <p:sldId id="267" r:id="rId16"/>
    <p:sldId id="313" r:id="rId17"/>
    <p:sldId id="314" r:id="rId18"/>
    <p:sldId id="310" r:id="rId19"/>
  </p:sldIdLst>
  <p:sldSz cx="9144000" cy="5143500" type="screen16x9"/>
  <p:notesSz cx="6858000" cy="9144000"/>
  <p:embeddedFontLst>
    <p:embeddedFont>
      <p:font typeface="Avenir Next LT Pro" panose="020B0504020202020204" pitchFamily="34" charset="0"/>
      <p:regular r:id="rId21"/>
      <p:bold r:id="rId22"/>
      <p:italic r:id="rId23"/>
      <p:boldItalic r:id="rId24"/>
    </p:embeddedFont>
    <p:embeddedFont>
      <p:font typeface="Cambria Math" panose="02040503050406030204" pitchFamily="18" charset="0"/>
      <p:regular r:id="rId25"/>
    </p:embeddedFont>
    <p:embeddedFont>
      <p:font typeface="Montserrat" panose="00000500000000000000" pitchFamily="2" charset="0"/>
      <p:regular r:id="rId26"/>
      <p:bold r:id="rId27"/>
      <p:italic r:id="rId28"/>
      <p:boldItalic r:id="rId29"/>
    </p:embeddedFont>
    <p:embeddedFont>
      <p:font typeface="Oswald" panose="00000500000000000000" pitchFamily="2" charset="0"/>
      <p:regular r:id="rId30"/>
      <p:bold r:id="rId31"/>
    </p:embeddedFont>
    <p:embeddedFont>
      <p:font typeface="Playfair Display" panose="00000500000000000000" pitchFamily="2" charset="0"/>
      <p:regular r:id="rId32"/>
      <p:bold r:id="rId33"/>
      <p:italic r:id="rId34"/>
      <p:boldItalic r:id="rId35"/>
    </p:embeddedFont>
    <p:embeddedFont>
      <p:font typeface="Posterama" panose="020B0504020200020000" pitchFamily="34" charset="0"/>
      <p:regular r:id="rId36"/>
      <p:bold r:id="rId37"/>
      <p:italic r:id="rId38"/>
      <p:bold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0" d="100"/>
          <a:sy n="50" d="100"/>
        </p:scale>
        <p:origin x="48" y="73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6.fntdata"/><Relationship Id="rId39" Type="http://schemas.openxmlformats.org/officeDocument/2006/relationships/font" Target="fonts/font19.fntdata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42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font" Target="fonts/font17.fntdata"/><Relationship Id="rId40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font" Target="fonts/font16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11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Relationship Id="rId43" Type="http://schemas.openxmlformats.org/officeDocument/2006/relationships/tableStyles" Target="tableStyle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font" Target="fonts/font1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b3f78ec328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b3f78ec328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b11b95e7ef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b11b95e7ef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b11b95e7e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b11b95e7ef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b40b6cd896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b40b6cd896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7c888c122e_0_2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37c888c122e_0_2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7c888c122e_0_2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37c888c122e_0_2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>
          <a:extLst>
            <a:ext uri="{FF2B5EF4-FFF2-40B4-BE49-F238E27FC236}">
              <a16:creationId xmlns:a16="http://schemas.microsoft.com/office/drawing/2014/main" id="{277441DD-46EB-96C3-9CCC-F3FD6E226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7c888c122e_0_234:notes">
            <a:extLst>
              <a:ext uri="{FF2B5EF4-FFF2-40B4-BE49-F238E27FC236}">
                <a16:creationId xmlns:a16="http://schemas.microsoft.com/office/drawing/2014/main" id="{925873BB-D065-77D5-9E37-B2A9FA4682D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37c888c122e_0_234:notes">
            <a:extLst>
              <a:ext uri="{FF2B5EF4-FFF2-40B4-BE49-F238E27FC236}">
                <a16:creationId xmlns:a16="http://schemas.microsoft.com/office/drawing/2014/main" id="{CDA41853-6DBB-B41F-B7EF-B396058C077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482311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7c888c122e_0_1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37c888c122e_0_1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7c888c122e_0_2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37c888c122e_0_2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7c888c122e_0_2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37c888c122e_0_2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7c888c122e_0_2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7c888c122e_0_2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4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/>
          <p:nvPr/>
        </p:nvSpPr>
        <p:spPr>
          <a:xfrm rot="5400000">
            <a:off x="4550700" y="-498600"/>
            <a:ext cx="42600" cy="8455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7"/>
          <p:cNvSpPr txBox="1">
            <a:spLocks noGrp="1"/>
          </p:cNvSpPr>
          <p:nvPr>
            <p:ph type="body" idx="1"/>
          </p:nvPr>
        </p:nvSpPr>
        <p:spPr>
          <a:xfrm>
            <a:off x="311700" y="1234050"/>
            <a:ext cx="39999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body" idx="2"/>
          </p:nvPr>
        </p:nvSpPr>
        <p:spPr>
          <a:xfrm>
            <a:off x="4832400" y="1234050"/>
            <a:ext cx="3999900" cy="33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8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8" name="Google Shape;78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9" name="Google Shape;79;p19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0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82" name="Google Shape;82;p20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1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85" name="Google Shape;85;p2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6" name="Google Shape;86;p21"/>
          <p:cNvSpPr txBox="1">
            <a:spLocks noGrp="1"/>
          </p:cNvSpPr>
          <p:nvPr>
            <p:ph type="title"/>
          </p:nvPr>
        </p:nvSpPr>
        <p:spPr>
          <a:xfrm>
            <a:off x="265500" y="1081675"/>
            <a:ext cx="4045200" cy="178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7" name="Google Shape;87;p21"/>
          <p:cNvSpPr txBox="1">
            <a:spLocks noGrp="1"/>
          </p:cNvSpPr>
          <p:nvPr>
            <p:ph type="subTitle" idx="1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lt1"/>
                </a:highlight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highlight>
                  <a:schemeClr val="dk1"/>
                </a:highlight>
              </a:defRPr>
            </a:lvl1pPr>
          </a:lstStyle>
          <a:p>
            <a:endParaRPr/>
          </a:p>
        </p:txBody>
      </p:sp>
      <p:sp>
        <p:nvSpPr>
          <p:cNvPr id="92" name="Google Shape;92;p2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3"/>
          <p:cNvSpPr txBox="1">
            <a:spLocks noGrp="1"/>
          </p:cNvSpPr>
          <p:nvPr>
            <p:ph type="title" hasCustomPrompt="1"/>
          </p:nvPr>
        </p:nvSpPr>
        <p:spPr>
          <a:xfrm>
            <a:off x="311700" y="999925"/>
            <a:ext cx="8520600" cy="214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t>xx%</a:t>
            </a:r>
          </a:p>
        </p:txBody>
      </p:sp>
      <p:sp>
        <p:nvSpPr>
          <p:cNvPr id="95" name="Google Shape;95;p23"/>
          <p:cNvSpPr txBox="1">
            <a:spLocks noGrp="1"/>
          </p:cNvSpPr>
          <p:nvPr>
            <p:ph type="body" idx="1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dk1"/>
                </a:highlight>
              </a:defRPr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96" name="Google Shape;96;p23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4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EF58D-B62B-40BB-83AA-9D07CFC4ED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9486" y="418338"/>
            <a:ext cx="8227314" cy="2348105"/>
          </a:xfrm>
        </p:spPr>
        <p:txBody>
          <a:bodyPr anchor="b">
            <a:normAutofit/>
          </a:bodyPr>
          <a:lstStyle>
            <a:lvl1pPr algn="l"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AC06D3-F571-4213-A2A4-6A1915120C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486" y="2926655"/>
            <a:ext cx="8227314" cy="1680397"/>
          </a:xfrm>
        </p:spPr>
        <p:txBody>
          <a:bodyPr>
            <a:normAutofit/>
          </a:bodyPr>
          <a:lstStyle>
            <a:lvl1pPr marL="0" indent="0" algn="l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A10580-AD31-4B8F-8448-55A666AC1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5A860-F335-4252-AA00-24FB67ED2982}" type="datetime1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C99C8-515A-4FEA-9CD2-6D0BF46CF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72AF1B-1868-4C05-B6C3-9EBF29A50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934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6D384-B2C5-42A4-9774-A931C39BA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D736C-5FCC-43BC-B824-A90F2CC5D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4A3A50-B922-45BE-945D-7ED3EBD83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BC802-30E3-4658-9CCA-F873646FEC67}" type="datetime1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41F78-20DE-4D53-BB25-79E5C4E1A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43084-C669-4FDF-87D4-F22D36BB8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5092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6C559-800C-489A-9174-7901F92B0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6" y="418338"/>
            <a:ext cx="8227314" cy="2359800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42B5C3-320B-4CFD-B6A7-A28C7E435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9486" y="2926656"/>
            <a:ext cx="8227314" cy="1640582"/>
          </a:xfrm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FCA372-3F42-4113-A73B-5FDCF93CB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227A3-19CE-4153-81CE-64EB7AB094B3}" type="datetime1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DA1197-0C78-4878-B086-5D206EA49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B83D8-FD42-44FF-AA20-944A519CC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4934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685AA-B5C7-4E3D-85FA-94F3C73E5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AFEEA-6F3F-4630-A950-61C05D2FAF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561027"/>
            <a:ext cx="4057650" cy="30716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C36817-B869-4D19-9EE8-A3166B0E1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2" y="1561027"/>
            <a:ext cx="4057650" cy="30716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74146-2374-4321-AEBB-3E9B09D77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9A100-10F6-477E-8847-29D479EF1C92}" type="datetime1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42337B-B902-4DC2-BB94-02B8A7549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4AD585-B83C-4ECF-AF42-8DDF6996B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8327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A9ADB-3495-481F-BB4E-9C7128B17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3844"/>
            <a:ext cx="8059341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D6FF4C-26CB-4281-A2F7-6CBE45186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1" y="1421322"/>
            <a:ext cx="4040981" cy="617934"/>
          </a:xfrm>
        </p:spPr>
        <p:txBody>
          <a:bodyPr anchor="b"/>
          <a:lstStyle>
            <a:lvl1pPr marL="0" indent="0">
              <a:buNone/>
              <a:defRPr sz="1800" b="0" i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2E72A9-F222-45B4-9355-C04C058641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1" y="2131658"/>
            <a:ext cx="4040981" cy="25105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699F6E-77AD-4EBC-BAF9-5A43CDEC41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5917" y="1421322"/>
            <a:ext cx="4060883" cy="617934"/>
          </a:xfrm>
        </p:spPr>
        <p:txBody>
          <a:bodyPr anchor="b"/>
          <a:lstStyle>
            <a:lvl1pPr marL="0" indent="0">
              <a:buNone/>
              <a:defRPr sz="1800" b="0" i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F77677-7169-4591-B047-0678815F48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5917" y="2131658"/>
            <a:ext cx="4060883" cy="25105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82A6EB-0285-4FA4-A00C-A7F716084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128AB-198A-495F-8475-FDB360C9873F}" type="datetime1">
              <a:rPr lang="en-US" smtClean="0"/>
              <a:t>9/7/2026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D39526-82B8-402C-8A2B-82EF8F3F3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5EC9E6-6FF1-4541-9CB1-A2FF9D852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3624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70F54-6CED-4251-A0A6-32CCD1213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72C8E6-49D6-46A5-8DC3-B0D8E683C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A235E-F8FD-479F-9FC7-18BE84110877}" type="datetime1">
              <a:rPr lang="en-US" smtClean="0"/>
              <a:t>9/7/2026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883CBA-77CD-4490-A5F3-BAA8FC254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A5FF79-61B6-4693-8547-95B1F2F7A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7737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BDCB94-13E9-41CB-88F0-D30A1791D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0F09B-68DA-462E-9DB4-4C9ADAB8CBCC}" type="datetime1">
              <a:rPr lang="en-US" smtClean="0"/>
              <a:t>9/7/2026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4795A4-736C-426D-8559-5AD589275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2A2ACD-17F3-4C16-8E77-86EC92CCD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4755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CB2E-B68A-48F9-8B20-CDED818FB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7" y="342900"/>
            <a:ext cx="3728117" cy="1995154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81C83-64B5-4BFD-A163-75C2EA7F8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0" y="342901"/>
            <a:ext cx="4112514" cy="4308002"/>
          </a:xfrm>
        </p:spPr>
        <p:txBody>
          <a:bodyPr>
            <a:normAutofit/>
          </a:bodyPr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5D44AD-E361-48A3-936D-DDA0D5144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9487" y="2497492"/>
            <a:ext cx="3728117" cy="2153412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ED06C-E016-489C-8863-EA1BE998B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C4E36-FABE-47EB-AA7F-C19A93824617}" type="datetime1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9161F0-D253-49A7-9A08-7A0A22814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2C61A-B326-40A7-A286-90D0544BB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4925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2DF6F-D00F-4CE4-8701-B00627346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7" y="342900"/>
            <a:ext cx="3728117" cy="2000614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0FF7AB-F851-4425-8407-996C920E68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72000" y="342900"/>
            <a:ext cx="4112514" cy="4052888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ED6CF5-154F-4615-8CDC-E2BFA61FAB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9487" y="2492031"/>
            <a:ext cx="3728117" cy="1909710"/>
          </a:xfrm>
        </p:spPr>
        <p:txBody>
          <a:bodyPr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5C400-0D13-495F-8C4E-EC3CDF5F2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9CE6B-5DE6-4A2D-B72E-5E8969F9F56F}" type="datetime1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B290D7-98AC-45E5-A7D6-73520AFC7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4276C-2BD2-4C4F-AC04-DD3D73768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6366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170B0-C1C5-4976-80E8-6B4F90EB3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7593EE-493E-4BCE-8992-24CA63E1E0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80919F-FDDD-42FB-8422-A0665D558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1048-0047-48CA-88BA-D69B470942CF}" type="datetime1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16D38A-35F8-4667-A1F4-49644471E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9CC230-78B7-487B-9C95-CB00868F6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6131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4CB826-D9AA-4689-B8C0-38D999F0D0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418338"/>
            <a:ext cx="2140839" cy="423256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1F1CDD-16FB-45E0-9887-24374C567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9486" y="418338"/>
            <a:ext cx="5800725" cy="42325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46397-BBD2-4426-B1F5-FD6EA3CDC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3879-648C-49A9-81A2-0EF5946532D0}" type="datetime1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B91E4-73D0-4ACD-8F54-00EE6FB1D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B28C61-59FE-44D6-A7D6-AAD292232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040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EF58D-B62B-40BB-83AA-9D07CFC4ED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9486" y="418338"/>
            <a:ext cx="8227314" cy="2348105"/>
          </a:xfrm>
        </p:spPr>
        <p:txBody>
          <a:bodyPr anchor="b">
            <a:normAutofit/>
          </a:bodyPr>
          <a:lstStyle>
            <a:lvl1pPr algn="l"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AC06D3-F571-4213-A2A4-6A1915120C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486" y="2926655"/>
            <a:ext cx="8227314" cy="1680397"/>
          </a:xfrm>
        </p:spPr>
        <p:txBody>
          <a:bodyPr>
            <a:normAutofit/>
          </a:bodyPr>
          <a:lstStyle>
            <a:lvl1pPr marL="0" indent="0" algn="l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A10580-AD31-4B8F-8448-55A666AC1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5A860-F335-4252-AA00-24FB67ED2982}" type="datetime1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C99C8-515A-4FEA-9CD2-6D0BF46CF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72AF1B-1868-4C05-B6C3-9EBF29A50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4557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6D384-B2C5-42A4-9774-A931C39BA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D736C-5FCC-43BC-B824-A90F2CC5D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4A3A50-B922-45BE-945D-7ED3EBD83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BC802-30E3-4658-9CCA-F873646FEC67}" type="datetime1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41F78-20DE-4D53-BB25-79E5C4E1A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43084-C669-4FDF-87D4-F22D36BB8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0074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6C559-800C-489A-9174-7901F92B0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6" y="418338"/>
            <a:ext cx="8227314" cy="2359800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42B5C3-320B-4CFD-B6A7-A28C7E435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9486" y="2926656"/>
            <a:ext cx="8227314" cy="1640582"/>
          </a:xfrm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FCA372-3F42-4113-A73B-5FDCF93CB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227A3-19CE-4153-81CE-64EB7AB094B3}" type="datetime1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DA1197-0C78-4878-B086-5D206EA49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B83D8-FD42-44FF-AA20-944A519CC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1270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685AA-B5C7-4E3D-85FA-94F3C73E5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AFEEA-6F3F-4630-A950-61C05D2FAF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561027"/>
            <a:ext cx="4057650" cy="30716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C36817-B869-4D19-9EE8-A3166B0E1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2" y="1561027"/>
            <a:ext cx="4057650" cy="30716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74146-2374-4321-AEBB-3E9B09D77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9A100-10F6-477E-8847-29D479EF1C92}" type="datetime1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42337B-B902-4DC2-BB94-02B8A7549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4AD585-B83C-4ECF-AF42-8DDF6996B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8801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A9ADB-3495-481F-BB4E-9C7128B17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3844"/>
            <a:ext cx="8059341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D6FF4C-26CB-4281-A2F7-6CBE45186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1" y="1421322"/>
            <a:ext cx="4040981" cy="617934"/>
          </a:xfrm>
        </p:spPr>
        <p:txBody>
          <a:bodyPr anchor="b"/>
          <a:lstStyle>
            <a:lvl1pPr marL="0" indent="0">
              <a:buNone/>
              <a:defRPr sz="1800" b="0" i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2E72A9-F222-45B4-9355-C04C058641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1" y="2131658"/>
            <a:ext cx="4040981" cy="25105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699F6E-77AD-4EBC-BAF9-5A43CDEC41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5917" y="1421322"/>
            <a:ext cx="4060883" cy="617934"/>
          </a:xfrm>
        </p:spPr>
        <p:txBody>
          <a:bodyPr anchor="b"/>
          <a:lstStyle>
            <a:lvl1pPr marL="0" indent="0">
              <a:buNone/>
              <a:defRPr sz="1800" b="0" i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F77677-7169-4591-B047-0678815F48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5917" y="2131658"/>
            <a:ext cx="4060883" cy="25105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82A6EB-0285-4FA4-A00C-A7F716084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128AB-198A-495F-8475-FDB360C9873F}" type="datetime1">
              <a:rPr lang="en-US" smtClean="0"/>
              <a:t>9/7/2026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D39526-82B8-402C-8A2B-82EF8F3F3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5EC9E6-6FF1-4541-9CB1-A2FF9D852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14634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70F54-6CED-4251-A0A6-32CCD1213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72C8E6-49D6-46A5-8DC3-B0D8E683C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A235E-F8FD-479F-9FC7-18BE84110877}" type="datetime1">
              <a:rPr lang="en-US" smtClean="0"/>
              <a:t>9/7/2026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883CBA-77CD-4490-A5F3-BAA8FC254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A5FF79-61B6-4693-8547-95B1F2F7A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35175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BDCB94-13E9-41CB-88F0-D30A1791D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0F09B-68DA-462E-9DB4-4C9ADAB8CBCC}" type="datetime1">
              <a:rPr lang="en-US" smtClean="0"/>
              <a:t>9/7/2026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4795A4-736C-426D-8559-5AD589275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2A2ACD-17F3-4C16-8E77-86EC92CCD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19039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CB2E-B68A-48F9-8B20-CDED818FB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7" y="342900"/>
            <a:ext cx="3728117" cy="1995154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81C83-64B5-4BFD-A163-75C2EA7F8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0" y="342901"/>
            <a:ext cx="4112514" cy="4308002"/>
          </a:xfrm>
        </p:spPr>
        <p:txBody>
          <a:bodyPr>
            <a:normAutofit/>
          </a:bodyPr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5D44AD-E361-48A3-936D-DDA0D5144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9487" y="2497492"/>
            <a:ext cx="3728117" cy="2153412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ED06C-E016-489C-8863-EA1BE998B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C4E36-FABE-47EB-AA7F-C19A93824617}" type="datetime1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9161F0-D253-49A7-9A08-7A0A22814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2C61A-B326-40A7-A286-90D0544BB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56896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2DF6F-D00F-4CE4-8701-B00627346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7" y="342900"/>
            <a:ext cx="3728117" cy="2000614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0FF7AB-F851-4425-8407-996C920E68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72000" y="342900"/>
            <a:ext cx="4112514" cy="4052888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ED6CF5-154F-4615-8CDC-E2BFA61FAB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9487" y="2492031"/>
            <a:ext cx="3728117" cy="1909710"/>
          </a:xfrm>
        </p:spPr>
        <p:txBody>
          <a:bodyPr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5C400-0D13-495F-8C4E-EC3CDF5F2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9CE6B-5DE6-4A2D-B72E-5E8969F9F56F}" type="datetime1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B290D7-98AC-45E5-A7D6-73520AFC7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4276C-2BD2-4C4F-AC04-DD3D73768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95951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170B0-C1C5-4976-80E8-6B4F90EB3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7593EE-493E-4BCE-8992-24CA63E1E0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80919F-FDDD-42FB-8422-A0665D558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1048-0047-48CA-88BA-D69B470942CF}" type="datetime1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16D38A-35F8-4667-A1F4-49644471E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9CC230-78B7-487B-9C95-CB00868F6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41234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4CB826-D9AA-4689-B8C0-38D999F0D0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418338"/>
            <a:ext cx="2140839" cy="423256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1F1CDD-16FB-45E0-9887-24374C567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9486" y="418338"/>
            <a:ext cx="5800725" cy="42325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46397-BBD2-4426-B1F5-FD6EA3CDC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3879-648C-49A9-81A2-0EF5946532D0}" type="datetime1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B91E4-73D0-4ACD-8F54-00EE6FB1D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B28C61-59FE-44D6-A7D6-AAD292232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40432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1_Section header">
    <p:bg>
      <p:bgPr>
        <a:solidFill>
          <a:schemeClr val="accent4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/>
          <p:nvPr/>
        </p:nvSpPr>
        <p:spPr>
          <a:xfrm rot="5400000">
            <a:off x="4550700" y="-498600"/>
            <a:ext cx="42600" cy="8455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62" name="Google Shape;62;p15"/>
          <p:cNvSpPr txBox="1">
            <a:spLocks noGrp="1"/>
          </p:cNvSpPr>
          <p:nvPr>
            <p:ph type="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sz="4800" b="1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fld id="{00000000-1234-1234-1234-123412341234}" type="slidenum">
              <a:rPr lang="en-US" altLang="ja" smtClean="0"/>
              <a:pPr/>
              <a:t>‹#›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714921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pop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layfair Display"/>
              <a:buChar char="●"/>
              <a:defRPr sz="1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42E603F-28B7-4831-BF23-65FBAB13D5FB}"/>
              </a:ext>
            </a:extLst>
          </p:cNvPr>
          <p:cNvSpPr/>
          <p:nvPr/>
        </p:nvSpPr>
        <p:spPr>
          <a:xfrm>
            <a:off x="0" y="0"/>
            <a:ext cx="9144001" cy="51435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D39700F-2B10-4402-A7DD-06EE22458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174726"/>
            <a:ext cx="7170358" cy="4968774"/>
          </a:xfrm>
          <a:custGeom>
            <a:avLst/>
            <a:gdLst>
              <a:gd name="connsiteX0" fmla="*/ 8831314 w 9263816"/>
              <a:gd name="connsiteY0" fmla="*/ 5943878 h 6858000"/>
              <a:gd name="connsiteX1" fmla="*/ 9179783 w 9263816"/>
              <a:gd name="connsiteY1" fmla="*/ 6086141 h 6858000"/>
              <a:gd name="connsiteX2" fmla="*/ 9260887 w 9263816"/>
              <a:gd name="connsiteY2" fmla="*/ 6279156 h 6858000"/>
              <a:gd name="connsiteX3" fmla="*/ 8925621 w 9263816"/>
              <a:gd name="connsiteY3" fmla="*/ 6708712 h 6858000"/>
              <a:gd name="connsiteX4" fmla="*/ 8496050 w 9263816"/>
              <a:gd name="connsiteY4" fmla="*/ 6373449 h 6858000"/>
              <a:gd name="connsiteX5" fmla="*/ 8831314 w 9263816"/>
              <a:gd name="connsiteY5" fmla="*/ 5943878 h 6858000"/>
              <a:gd name="connsiteX6" fmla="*/ 7397485 w 9263816"/>
              <a:gd name="connsiteY6" fmla="*/ 5931706 h 6858000"/>
              <a:gd name="connsiteX7" fmla="*/ 7917779 w 9263816"/>
              <a:gd name="connsiteY7" fmla="*/ 6191864 h 6858000"/>
              <a:gd name="connsiteX8" fmla="*/ 8013467 w 9263816"/>
              <a:gd name="connsiteY8" fmla="*/ 6375784 h 6858000"/>
              <a:gd name="connsiteX9" fmla="*/ 8021879 w 9263816"/>
              <a:gd name="connsiteY9" fmla="*/ 6753751 h 6858000"/>
              <a:gd name="connsiteX10" fmla="*/ 7981316 w 9263816"/>
              <a:gd name="connsiteY10" fmla="*/ 6858000 h 6858000"/>
              <a:gd name="connsiteX11" fmla="*/ 6819486 w 9263816"/>
              <a:gd name="connsiteY11" fmla="*/ 6858000 h 6858000"/>
              <a:gd name="connsiteX12" fmla="*/ 6785199 w 9263816"/>
              <a:gd name="connsiteY12" fmla="*/ 6781101 h 6858000"/>
              <a:gd name="connsiteX13" fmla="*/ 7196747 w 9263816"/>
              <a:gd name="connsiteY13" fmla="*/ 5964309 h 6858000"/>
              <a:gd name="connsiteX14" fmla="*/ 7397485 w 9263816"/>
              <a:gd name="connsiteY14" fmla="*/ 5931706 h 6858000"/>
              <a:gd name="connsiteX15" fmla="*/ 1505570 w 9263816"/>
              <a:gd name="connsiteY15" fmla="*/ 227178 h 6858000"/>
              <a:gd name="connsiteX16" fmla="*/ 2026489 w 9263816"/>
              <a:gd name="connsiteY16" fmla="*/ 392370 h 6858000"/>
              <a:gd name="connsiteX17" fmla="*/ 2444553 w 9263816"/>
              <a:gd name="connsiteY17" fmla="*/ 1654853 h 6858000"/>
              <a:gd name="connsiteX18" fmla="*/ 3183153 w 9263816"/>
              <a:gd name="connsiteY18" fmla="*/ 2116208 h 6858000"/>
              <a:gd name="connsiteX19" fmla="*/ 4288384 w 9263816"/>
              <a:gd name="connsiteY19" fmla="*/ 1291908 h 6858000"/>
              <a:gd name="connsiteX20" fmla="*/ 5472602 w 9263816"/>
              <a:gd name="connsiteY20" fmla="*/ 1697818 h 6858000"/>
              <a:gd name="connsiteX21" fmla="*/ 5844697 w 9263816"/>
              <a:gd name="connsiteY21" fmla="*/ 3444791 h 6858000"/>
              <a:gd name="connsiteX22" fmla="*/ 6715674 w 9263816"/>
              <a:gd name="connsiteY22" fmla="*/ 4065208 h 6858000"/>
              <a:gd name="connsiteX23" fmla="*/ 8130429 w 9263816"/>
              <a:gd name="connsiteY23" fmla="*/ 4101787 h 6858000"/>
              <a:gd name="connsiteX24" fmla="*/ 8624630 w 9263816"/>
              <a:gd name="connsiteY24" fmla="*/ 4686202 h 6858000"/>
              <a:gd name="connsiteX25" fmla="*/ 8623843 w 9263816"/>
              <a:gd name="connsiteY25" fmla="*/ 4685749 h 6858000"/>
              <a:gd name="connsiteX26" fmla="*/ 8646859 w 9263816"/>
              <a:gd name="connsiteY26" fmla="*/ 4835156 h 6858000"/>
              <a:gd name="connsiteX27" fmla="*/ 8079403 w 9263816"/>
              <a:gd name="connsiteY27" fmla="*/ 5661624 h 6858000"/>
              <a:gd name="connsiteX28" fmla="*/ 6833105 w 9263816"/>
              <a:gd name="connsiteY28" fmla="*/ 5397208 h 6858000"/>
              <a:gd name="connsiteX29" fmla="*/ 5900832 w 9263816"/>
              <a:gd name="connsiteY29" fmla="*/ 5944462 h 6858000"/>
              <a:gd name="connsiteX30" fmla="*/ 6067212 w 9263816"/>
              <a:gd name="connsiteY30" fmla="*/ 6811916 h 6858000"/>
              <a:gd name="connsiteX31" fmla="*/ 6089565 w 9263816"/>
              <a:gd name="connsiteY31" fmla="*/ 6858000 h 6858000"/>
              <a:gd name="connsiteX32" fmla="*/ 0 w 9263816"/>
              <a:gd name="connsiteY32" fmla="*/ 6858000 h 6858000"/>
              <a:gd name="connsiteX33" fmla="*/ 0 w 9263816"/>
              <a:gd name="connsiteY33" fmla="*/ 2181377 h 6858000"/>
              <a:gd name="connsiteX34" fmla="*/ 73069 w 9263816"/>
              <a:gd name="connsiteY34" fmla="*/ 2215839 h 6858000"/>
              <a:gd name="connsiteX35" fmla="*/ 335445 w 9263816"/>
              <a:gd name="connsiteY35" fmla="*/ 2237140 h 6858000"/>
              <a:gd name="connsiteX36" fmla="*/ 752878 w 9263816"/>
              <a:gd name="connsiteY36" fmla="*/ 1445285 h 6858000"/>
              <a:gd name="connsiteX37" fmla="*/ 1202551 w 9263816"/>
              <a:gd name="connsiteY37" fmla="*/ 314229 h 6858000"/>
              <a:gd name="connsiteX38" fmla="*/ 1505570 w 9263816"/>
              <a:gd name="connsiteY38" fmla="*/ 227178 h 6858000"/>
              <a:gd name="connsiteX39" fmla="*/ 3142509 w 9263816"/>
              <a:gd name="connsiteY39" fmla="*/ 68854 h 6858000"/>
              <a:gd name="connsiteX40" fmla="*/ 3490978 w 9263816"/>
              <a:gd name="connsiteY40" fmla="*/ 211117 h 6858000"/>
              <a:gd name="connsiteX41" fmla="*/ 3572083 w 9263816"/>
              <a:gd name="connsiteY41" fmla="*/ 404131 h 6858000"/>
              <a:gd name="connsiteX42" fmla="*/ 3236814 w 9263816"/>
              <a:gd name="connsiteY42" fmla="*/ 833688 h 6858000"/>
              <a:gd name="connsiteX43" fmla="*/ 2807245 w 9263816"/>
              <a:gd name="connsiteY43" fmla="*/ 498425 h 6858000"/>
              <a:gd name="connsiteX44" fmla="*/ 3142509 w 9263816"/>
              <a:gd name="connsiteY44" fmla="*/ 68854 h 6858000"/>
              <a:gd name="connsiteX45" fmla="*/ 0 w 9263816"/>
              <a:gd name="connsiteY45" fmla="*/ 0 h 6858000"/>
              <a:gd name="connsiteX46" fmla="*/ 39858 w 9263816"/>
              <a:gd name="connsiteY46" fmla="*/ 0 h 6858000"/>
              <a:gd name="connsiteX47" fmla="*/ 65022 w 9263816"/>
              <a:gd name="connsiteY47" fmla="*/ 5834 h 6858000"/>
              <a:gd name="connsiteX48" fmla="*/ 389258 w 9263816"/>
              <a:gd name="connsiteY48" fmla="*/ 235630 h 6858000"/>
              <a:gd name="connsiteX49" fmla="*/ 485484 w 9263816"/>
              <a:gd name="connsiteY49" fmla="*/ 420070 h 6858000"/>
              <a:gd name="connsiteX50" fmla="*/ 74229 w 9263816"/>
              <a:gd name="connsiteY50" fmla="*/ 1237955 h 6858000"/>
              <a:gd name="connsiteX51" fmla="*/ 0 w 9263816"/>
              <a:gd name="connsiteY51" fmla="*/ 12544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9263816" h="6858000">
                <a:moveTo>
                  <a:pt x="8831314" y="5943878"/>
                </a:moveTo>
                <a:cubicBezTo>
                  <a:pt x="8964281" y="5927490"/>
                  <a:pt x="9096260" y="5981362"/>
                  <a:pt x="9179783" y="6086141"/>
                </a:cubicBezTo>
                <a:cubicBezTo>
                  <a:pt x="9224074" y="6141769"/>
                  <a:pt x="9252211" y="6208560"/>
                  <a:pt x="9260887" y="6279156"/>
                </a:cubicBezTo>
                <a:cubicBezTo>
                  <a:pt x="9286897" y="6490362"/>
                  <a:pt x="9136845" y="6682672"/>
                  <a:pt x="8925621" y="6708712"/>
                </a:cubicBezTo>
                <a:cubicBezTo>
                  <a:pt x="8714398" y="6734766"/>
                  <a:pt x="8522062" y="6584655"/>
                  <a:pt x="8496050" y="6373449"/>
                </a:cubicBezTo>
                <a:cubicBezTo>
                  <a:pt x="8470038" y="6162229"/>
                  <a:pt x="8620090" y="5969920"/>
                  <a:pt x="8831314" y="5943878"/>
                </a:cubicBezTo>
                <a:close/>
                <a:moveTo>
                  <a:pt x="7397485" y="5931706"/>
                </a:moveTo>
                <a:cubicBezTo>
                  <a:pt x="7598431" y="5931157"/>
                  <a:pt x="7792965" y="6024548"/>
                  <a:pt x="7917779" y="6191864"/>
                </a:cubicBezTo>
                <a:cubicBezTo>
                  <a:pt x="7959204" y="6247714"/>
                  <a:pt x="7991530" y="6309792"/>
                  <a:pt x="8013467" y="6375784"/>
                </a:cubicBezTo>
                <a:cubicBezTo>
                  <a:pt x="8055425" y="6502973"/>
                  <a:pt x="8055748" y="6633888"/>
                  <a:pt x="8021879" y="6753751"/>
                </a:cubicBezTo>
                <a:lnTo>
                  <a:pt x="7981316" y="6858000"/>
                </a:lnTo>
                <a:lnTo>
                  <a:pt x="6819486" y="6858000"/>
                </a:lnTo>
                <a:lnTo>
                  <a:pt x="6785199" y="6781101"/>
                </a:lnTo>
                <a:cubicBezTo>
                  <a:pt x="6673307" y="6441922"/>
                  <a:pt x="6857485" y="6076251"/>
                  <a:pt x="7196747" y="5964309"/>
                </a:cubicBezTo>
                <a:cubicBezTo>
                  <a:pt x="7262809" y="5942509"/>
                  <a:pt x="7330503" y="5931889"/>
                  <a:pt x="7397485" y="5931706"/>
                </a:cubicBezTo>
                <a:close/>
                <a:moveTo>
                  <a:pt x="1505570" y="227178"/>
                </a:moveTo>
                <a:cubicBezTo>
                  <a:pt x="1691018" y="218628"/>
                  <a:pt x="1889853" y="275403"/>
                  <a:pt x="2026489" y="392370"/>
                </a:cubicBezTo>
                <a:cubicBezTo>
                  <a:pt x="2369898" y="685965"/>
                  <a:pt x="2078266" y="1147857"/>
                  <a:pt x="2444553" y="1654853"/>
                </a:cubicBezTo>
                <a:cubicBezTo>
                  <a:pt x="2492906" y="1721679"/>
                  <a:pt x="2800482" y="2144546"/>
                  <a:pt x="3183153" y="2116208"/>
                </a:cubicBezTo>
                <a:cubicBezTo>
                  <a:pt x="3673561" y="2080541"/>
                  <a:pt x="3723222" y="1441614"/>
                  <a:pt x="4288384" y="1291908"/>
                </a:cubicBezTo>
                <a:cubicBezTo>
                  <a:pt x="4689065" y="1185875"/>
                  <a:pt x="5207943" y="1366633"/>
                  <a:pt x="5472602" y="1697818"/>
                </a:cubicBezTo>
                <a:cubicBezTo>
                  <a:pt x="5891294" y="2221754"/>
                  <a:pt x="5408012" y="2790179"/>
                  <a:pt x="5844697" y="3444791"/>
                </a:cubicBezTo>
                <a:cubicBezTo>
                  <a:pt x="6149900" y="3902467"/>
                  <a:pt x="6672672" y="4053594"/>
                  <a:pt x="6715674" y="4065208"/>
                </a:cubicBezTo>
                <a:cubicBezTo>
                  <a:pt x="7326423" y="4232519"/>
                  <a:pt x="7677158" y="3817020"/>
                  <a:pt x="8130429" y="4101787"/>
                </a:cubicBezTo>
                <a:cubicBezTo>
                  <a:pt x="8226340" y="4161985"/>
                  <a:pt x="8536372" y="4356819"/>
                  <a:pt x="8624630" y="4686202"/>
                </a:cubicBezTo>
                <a:lnTo>
                  <a:pt x="8623843" y="4685749"/>
                </a:lnTo>
                <a:cubicBezTo>
                  <a:pt x="8636924" y="4734567"/>
                  <a:pt x="8644635" y="4784678"/>
                  <a:pt x="8646859" y="4835156"/>
                </a:cubicBezTo>
                <a:cubicBezTo>
                  <a:pt x="8662596" y="5196604"/>
                  <a:pt x="8398383" y="5562326"/>
                  <a:pt x="8079403" y="5661624"/>
                </a:cubicBezTo>
                <a:cubicBezTo>
                  <a:pt x="7649807" y="5795217"/>
                  <a:pt x="7430996" y="5350293"/>
                  <a:pt x="6833105" y="5397208"/>
                </a:cubicBezTo>
                <a:cubicBezTo>
                  <a:pt x="6519033" y="5421527"/>
                  <a:pt x="6056658" y="5595550"/>
                  <a:pt x="5900832" y="5944462"/>
                </a:cubicBezTo>
                <a:cubicBezTo>
                  <a:pt x="5770548" y="6236600"/>
                  <a:pt x="5916359" y="6515160"/>
                  <a:pt x="6067212" y="6811916"/>
                </a:cubicBezTo>
                <a:lnTo>
                  <a:pt x="6089565" y="6858000"/>
                </a:lnTo>
                <a:lnTo>
                  <a:pt x="0" y="6858000"/>
                </a:lnTo>
                <a:lnTo>
                  <a:pt x="0" y="2181377"/>
                </a:lnTo>
                <a:lnTo>
                  <a:pt x="73069" y="2215839"/>
                </a:lnTo>
                <a:cubicBezTo>
                  <a:pt x="165116" y="2251829"/>
                  <a:pt x="254486" y="2263171"/>
                  <a:pt x="335445" y="2237140"/>
                </a:cubicBezTo>
                <a:cubicBezTo>
                  <a:pt x="594718" y="2153707"/>
                  <a:pt x="688441" y="1733807"/>
                  <a:pt x="752878" y="1445285"/>
                </a:cubicBezTo>
                <a:cubicBezTo>
                  <a:pt x="925059" y="674068"/>
                  <a:pt x="975076" y="456292"/>
                  <a:pt x="1202551" y="314229"/>
                </a:cubicBezTo>
                <a:cubicBezTo>
                  <a:pt x="1287853" y="260956"/>
                  <a:pt x="1394302" y="232308"/>
                  <a:pt x="1505570" y="227178"/>
                </a:cubicBezTo>
                <a:close/>
                <a:moveTo>
                  <a:pt x="3142509" y="68854"/>
                </a:moveTo>
                <a:cubicBezTo>
                  <a:pt x="3275474" y="52467"/>
                  <a:pt x="3407455" y="106339"/>
                  <a:pt x="3490978" y="211117"/>
                </a:cubicBezTo>
                <a:cubicBezTo>
                  <a:pt x="3535271" y="266744"/>
                  <a:pt x="3563404" y="333535"/>
                  <a:pt x="3572083" y="404131"/>
                </a:cubicBezTo>
                <a:cubicBezTo>
                  <a:pt x="3598092" y="615337"/>
                  <a:pt x="3448040" y="807648"/>
                  <a:pt x="3236814" y="833688"/>
                </a:cubicBezTo>
                <a:cubicBezTo>
                  <a:pt x="3025594" y="859741"/>
                  <a:pt x="2833255" y="709631"/>
                  <a:pt x="2807245" y="498425"/>
                </a:cubicBezTo>
                <a:cubicBezTo>
                  <a:pt x="2781232" y="287207"/>
                  <a:pt x="2931283" y="94896"/>
                  <a:pt x="3142509" y="68854"/>
                </a:cubicBezTo>
                <a:close/>
                <a:moveTo>
                  <a:pt x="0" y="0"/>
                </a:moveTo>
                <a:lnTo>
                  <a:pt x="39858" y="0"/>
                </a:lnTo>
                <a:lnTo>
                  <a:pt x="65022" y="5834"/>
                </a:lnTo>
                <a:cubicBezTo>
                  <a:pt x="191545" y="45606"/>
                  <a:pt x="305874" y="124173"/>
                  <a:pt x="389258" y="235630"/>
                </a:cubicBezTo>
                <a:cubicBezTo>
                  <a:pt x="430983" y="291600"/>
                  <a:pt x="463360" y="353876"/>
                  <a:pt x="485484" y="420070"/>
                </a:cubicBezTo>
                <a:cubicBezTo>
                  <a:pt x="597711" y="759508"/>
                  <a:pt x="413661" y="1125662"/>
                  <a:pt x="74229" y="1237955"/>
                </a:cubicBezTo>
                <a:lnTo>
                  <a:pt x="0" y="1254477"/>
                </a:lnTo>
                <a:close/>
              </a:path>
            </a:pathLst>
          </a:cu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5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60C036-BBCE-4F9E-AD56-DD36D4407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18339"/>
            <a:ext cx="8229600" cy="9941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5D7EC-1E6A-473F-B5A4-18CDFB6CF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579653"/>
            <a:ext cx="8229600" cy="30274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9981C7-34D5-49A4-949D-715FD4BD8F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600" kern="1200" cap="all" spc="150" smtClean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F481A142-DA77-4A5F-AD1F-14E6C18F0F5F}" type="datetime1">
              <a:rPr lang="en-US" smtClean="0"/>
              <a:t>9/7/2026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5CE6E-733D-4C60-B40B-C7C10CB5AF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600" kern="1200" cap="all" spc="150" dirty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80D8B-7909-4114-8EBA-C3086DC62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00950" y="4767263"/>
            <a:ext cx="10858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600" kern="1200" cap="all" spc="150" smtClean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1F646F3F-274D-499B-ABBE-824EB4ABDC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307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10000"/>
        </a:lnSpc>
        <a:spcBef>
          <a:spcPts val="750"/>
        </a:spcBef>
        <a:buClr>
          <a:schemeClr val="accent5"/>
        </a:buClr>
        <a:buFont typeface="Avenir Next LT Pro" panose="020B0504020202020204" pitchFamily="34" charset="0"/>
        <a:buNone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171450" indent="0" algn="l" defTabSz="685800" rtl="0" eaLnBrk="1" latinLnBrk="0" hangingPunct="1">
        <a:lnSpc>
          <a:spcPct val="110000"/>
        </a:lnSpc>
        <a:spcBef>
          <a:spcPts val="375"/>
        </a:spcBef>
        <a:buClr>
          <a:schemeClr val="accent5"/>
        </a:buClr>
        <a:buFont typeface="Avenir Next LT Pro" panose="020B0504020202020204" pitchFamily="34" charset="0"/>
        <a:buNone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342900" indent="0" algn="l" defTabSz="685800" rtl="0" eaLnBrk="1" latinLnBrk="0" hangingPunct="1">
        <a:lnSpc>
          <a:spcPct val="110000"/>
        </a:lnSpc>
        <a:spcBef>
          <a:spcPts val="375"/>
        </a:spcBef>
        <a:buClr>
          <a:schemeClr val="accent5"/>
        </a:buClr>
        <a:buFont typeface="Avenir Next LT Pro" panose="020B05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14350" indent="0" algn="l" defTabSz="685800" rtl="0" eaLnBrk="1" latinLnBrk="0" hangingPunct="1">
        <a:lnSpc>
          <a:spcPct val="110000"/>
        </a:lnSpc>
        <a:spcBef>
          <a:spcPts val="375"/>
        </a:spcBef>
        <a:buClr>
          <a:schemeClr val="accent5"/>
        </a:buClr>
        <a:buFont typeface="Avenir Next LT Pro" panose="020B0504020202020204" pitchFamily="34" charset="0"/>
        <a:buNone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685800" rtl="0" eaLnBrk="1" latinLnBrk="0" hangingPunct="1">
        <a:lnSpc>
          <a:spcPct val="110000"/>
        </a:lnSpc>
        <a:spcBef>
          <a:spcPts val="375"/>
        </a:spcBef>
        <a:buClr>
          <a:schemeClr val="accent5"/>
        </a:buClr>
        <a:buFont typeface="Avenir Next LT Pro" panose="020B0504020202020204" pitchFamily="34" charset="0"/>
        <a:buNone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42E603F-28B7-4831-BF23-65FBAB13D5FB}"/>
              </a:ext>
            </a:extLst>
          </p:cNvPr>
          <p:cNvSpPr/>
          <p:nvPr/>
        </p:nvSpPr>
        <p:spPr>
          <a:xfrm>
            <a:off x="0" y="0"/>
            <a:ext cx="9144001" cy="51435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D39700F-2B10-4402-A7DD-06EE22458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174726"/>
            <a:ext cx="7170358" cy="4968774"/>
          </a:xfrm>
          <a:custGeom>
            <a:avLst/>
            <a:gdLst>
              <a:gd name="connsiteX0" fmla="*/ 8831314 w 9263816"/>
              <a:gd name="connsiteY0" fmla="*/ 5943878 h 6858000"/>
              <a:gd name="connsiteX1" fmla="*/ 9179783 w 9263816"/>
              <a:gd name="connsiteY1" fmla="*/ 6086141 h 6858000"/>
              <a:gd name="connsiteX2" fmla="*/ 9260887 w 9263816"/>
              <a:gd name="connsiteY2" fmla="*/ 6279156 h 6858000"/>
              <a:gd name="connsiteX3" fmla="*/ 8925621 w 9263816"/>
              <a:gd name="connsiteY3" fmla="*/ 6708712 h 6858000"/>
              <a:gd name="connsiteX4" fmla="*/ 8496050 w 9263816"/>
              <a:gd name="connsiteY4" fmla="*/ 6373449 h 6858000"/>
              <a:gd name="connsiteX5" fmla="*/ 8831314 w 9263816"/>
              <a:gd name="connsiteY5" fmla="*/ 5943878 h 6858000"/>
              <a:gd name="connsiteX6" fmla="*/ 7397485 w 9263816"/>
              <a:gd name="connsiteY6" fmla="*/ 5931706 h 6858000"/>
              <a:gd name="connsiteX7" fmla="*/ 7917779 w 9263816"/>
              <a:gd name="connsiteY7" fmla="*/ 6191864 h 6858000"/>
              <a:gd name="connsiteX8" fmla="*/ 8013467 w 9263816"/>
              <a:gd name="connsiteY8" fmla="*/ 6375784 h 6858000"/>
              <a:gd name="connsiteX9" fmla="*/ 8021879 w 9263816"/>
              <a:gd name="connsiteY9" fmla="*/ 6753751 h 6858000"/>
              <a:gd name="connsiteX10" fmla="*/ 7981316 w 9263816"/>
              <a:gd name="connsiteY10" fmla="*/ 6858000 h 6858000"/>
              <a:gd name="connsiteX11" fmla="*/ 6819486 w 9263816"/>
              <a:gd name="connsiteY11" fmla="*/ 6858000 h 6858000"/>
              <a:gd name="connsiteX12" fmla="*/ 6785199 w 9263816"/>
              <a:gd name="connsiteY12" fmla="*/ 6781101 h 6858000"/>
              <a:gd name="connsiteX13" fmla="*/ 7196747 w 9263816"/>
              <a:gd name="connsiteY13" fmla="*/ 5964309 h 6858000"/>
              <a:gd name="connsiteX14" fmla="*/ 7397485 w 9263816"/>
              <a:gd name="connsiteY14" fmla="*/ 5931706 h 6858000"/>
              <a:gd name="connsiteX15" fmla="*/ 1505570 w 9263816"/>
              <a:gd name="connsiteY15" fmla="*/ 227178 h 6858000"/>
              <a:gd name="connsiteX16" fmla="*/ 2026489 w 9263816"/>
              <a:gd name="connsiteY16" fmla="*/ 392370 h 6858000"/>
              <a:gd name="connsiteX17" fmla="*/ 2444553 w 9263816"/>
              <a:gd name="connsiteY17" fmla="*/ 1654853 h 6858000"/>
              <a:gd name="connsiteX18" fmla="*/ 3183153 w 9263816"/>
              <a:gd name="connsiteY18" fmla="*/ 2116208 h 6858000"/>
              <a:gd name="connsiteX19" fmla="*/ 4288384 w 9263816"/>
              <a:gd name="connsiteY19" fmla="*/ 1291908 h 6858000"/>
              <a:gd name="connsiteX20" fmla="*/ 5472602 w 9263816"/>
              <a:gd name="connsiteY20" fmla="*/ 1697818 h 6858000"/>
              <a:gd name="connsiteX21" fmla="*/ 5844697 w 9263816"/>
              <a:gd name="connsiteY21" fmla="*/ 3444791 h 6858000"/>
              <a:gd name="connsiteX22" fmla="*/ 6715674 w 9263816"/>
              <a:gd name="connsiteY22" fmla="*/ 4065208 h 6858000"/>
              <a:gd name="connsiteX23" fmla="*/ 8130429 w 9263816"/>
              <a:gd name="connsiteY23" fmla="*/ 4101787 h 6858000"/>
              <a:gd name="connsiteX24" fmla="*/ 8624630 w 9263816"/>
              <a:gd name="connsiteY24" fmla="*/ 4686202 h 6858000"/>
              <a:gd name="connsiteX25" fmla="*/ 8623843 w 9263816"/>
              <a:gd name="connsiteY25" fmla="*/ 4685749 h 6858000"/>
              <a:gd name="connsiteX26" fmla="*/ 8646859 w 9263816"/>
              <a:gd name="connsiteY26" fmla="*/ 4835156 h 6858000"/>
              <a:gd name="connsiteX27" fmla="*/ 8079403 w 9263816"/>
              <a:gd name="connsiteY27" fmla="*/ 5661624 h 6858000"/>
              <a:gd name="connsiteX28" fmla="*/ 6833105 w 9263816"/>
              <a:gd name="connsiteY28" fmla="*/ 5397208 h 6858000"/>
              <a:gd name="connsiteX29" fmla="*/ 5900832 w 9263816"/>
              <a:gd name="connsiteY29" fmla="*/ 5944462 h 6858000"/>
              <a:gd name="connsiteX30" fmla="*/ 6067212 w 9263816"/>
              <a:gd name="connsiteY30" fmla="*/ 6811916 h 6858000"/>
              <a:gd name="connsiteX31" fmla="*/ 6089565 w 9263816"/>
              <a:gd name="connsiteY31" fmla="*/ 6858000 h 6858000"/>
              <a:gd name="connsiteX32" fmla="*/ 0 w 9263816"/>
              <a:gd name="connsiteY32" fmla="*/ 6858000 h 6858000"/>
              <a:gd name="connsiteX33" fmla="*/ 0 w 9263816"/>
              <a:gd name="connsiteY33" fmla="*/ 2181377 h 6858000"/>
              <a:gd name="connsiteX34" fmla="*/ 73069 w 9263816"/>
              <a:gd name="connsiteY34" fmla="*/ 2215839 h 6858000"/>
              <a:gd name="connsiteX35" fmla="*/ 335445 w 9263816"/>
              <a:gd name="connsiteY35" fmla="*/ 2237140 h 6858000"/>
              <a:gd name="connsiteX36" fmla="*/ 752878 w 9263816"/>
              <a:gd name="connsiteY36" fmla="*/ 1445285 h 6858000"/>
              <a:gd name="connsiteX37" fmla="*/ 1202551 w 9263816"/>
              <a:gd name="connsiteY37" fmla="*/ 314229 h 6858000"/>
              <a:gd name="connsiteX38" fmla="*/ 1505570 w 9263816"/>
              <a:gd name="connsiteY38" fmla="*/ 227178 h 6858000"/>
              <a:gd name="connsiteX39" fmla="*/ 3142509 w 9263816"/>
              <a:gd name="connsiteY39" fmla="*/ 68854 h 6858000"/>
              <a:gd name="connsiteX40" fmla="*/ 3490978 w 9263816"/>
              <a:gd name="connsiteY40" fmla="*/ 211117 h 6858000"/>
              <a:gd name="connsiteX41" fmla="*/ 3572083 w 9263816"/>
              <a:gd name="connsiteY41" fmla="*/ 404131 h 6858000"/>
              <a:gd name="connsiteX42" fmla="*/ 3236814 w 9263816"/>
              <a:gd name="connsiteY42" fmla="*/ 833688 h 6858000"/>
              <a:gd name="connsiteX43" fmla="*/ 2807245 w 9263816"/>
              <a:gd name="connsiteY43" fmla="*/ 498425 h 6858000"/>
              <a:gd name="connsiteX44" fmla="*/ 3142509 w 9263816"/>
              <a:gd name="connsiteY44" fmla="*/ 68854 h 6858000"/>
              <a:gd name="connsiteX45" fmla="*/ 0 w 9263816"/>
              <a:gd name="connsiteY45" fmla="*/ 0 h 6858000"/>
              <a:gd name="connsiteX46" fmla="*/ 39858 w 9263816"/>
              <a:gd name="connsiteY46" fmla="*/ 0 h 6858000"/>
              <a:gd name="connsiteX47" fmla="*/ 65022 w 9263816"/>
              <a:gd name="connsiteY47" fmla="*/ 5834 h 6858000"/>
              <a:gd name="connsiteX48" fmla="*/ 389258 w 9263816"/>
              <a:gd name="connsiteY48" fmla="*/ 235630 h 6858000"/>
              <a:gd name="connsiteX49" fmla="*/ 485484 w 9263816"/>
              <a:gd name="connsiteY49" fmla="*/ 420070 h 6858000"/>
              <a:gd name="connsiteX50" fmla="*/ 74229 w 9263816"/>
              <a:gd name="connsiteY50" fmla="*/ 1237955 h 6858000"/>
              <a:gd name="connsiteX51" fmla="*/ 0 w 9263816"/>
              <a:gd name="connsiteY51" fmla="*/ 12544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9263816" h="6858000">
                <a:moveTo>
                  <a:pt x="8831314" y="5943878"/>
                </a:moveTo>
                <a:cubicBezTo>
                  <a:pt x="8964281" y="5927490"/>
                  <a:pt x="9096260" y="5981362"/>
                  <a:pt x="9179783" y="6086141"/>
                </a:cubicBezTo>
                <a:cubicBezTo>
                  <a:pt x="9224074" y="6141769"/>
                  <a:pt x="9252211" y="6208560"/>
                  <a:pt x="9260887" y="6279156"/>
                </a:cubicBezTo>
                <a:cubicBezTo>
                  <a:pt x="9286897" y="6490362"/>
                  <a:pt x="9136845" y="6682672"/>
                  <a:pt x="8925621" y="6708712"/>
                </a:cubicBezTo>
                <a:cubicBezTo>
                  <a:pt x="8714398" y="6734766"/>
                  <a:pt x="8522062" y="6584655"/>
                  <a:pt x="8496050" y="6373449"/>
                </a:cubicBezTo>
                <a:cubicBezTo>
                  <a:pt x="8470038" y="6162229"/>
                  <a:pt x="8620090" y="5969920"/>
                  <a:pt x="8831314" y="5943878"/>
                </a:cubicBezTo>
                <a:close/>
                <a:moveTo>
                  <a:pt x="7397485" y="5931706"/>
                </a:moveTo>
                <a:cubicBezTo>
                  <a:pt x="7598431" y="5931157"/>
                  <a:pt x="7792965" y="6024548"/>
                  <a:pt x="7917779" y="6191864"/>
                </a:cubicBezTo>
                <a:cubicBezTo>
                  <a:pt x="7959204" y="6247714"/>
                  <a:pt x="7991530" y="6309792"/>
                  <a:pt x="8013467" y="6375784"/>
                </a:cubicBezTo>
                <a:cubicBezTo>
                  <a:pt x="8055425" y="6502973"/>
                  <a:pt x="8055748" y="6633888"/>
                  <a:pt x="8021879" y="6753751"/>
                </a:cubicBezTo>
                <a:lnTo>
                  <a:pt x="7981316" y="6858000"/>
                </a:lnTo>
                <a:lnTo>
                  <a:pt x="6819486" y="6858000"/>
                </a:lnTo>
                <a:lnTo>
                  <a:pt x="6785199" y="6781101"/>
                </a:lnTo>
                <a:cubicBezTo>
                  <a:pt x="6673307" y="6441922"/>
                  <a:pt x="6857485" y="6076251"/>
                  <a:pt x="7196747" y="5964309"/>
                </a:cubicBezTo>
                <a:cubicBezTo>
                  <a:pt x="7262809" y="5942509"/>
                  <a:pt x="7330503" y="5931889"/>
                  <a:pt x="7397485" y="5931706"/>
                </a:cubicBezTo>
                <a:close/>
                <a:moveTo>
                  <a:pt x="1505570" y="227178"/>
                </a:moveTo>
                <a:cubicBezTo>
                  <a:pt x="1691018" y="218628"/>
                  <a:pt x="1889853" y="275403"/>
                  <a:pt x="2026489" y="392370"/>
                </a:cubicBezTo>
                <a:cubicBezTo>
                  <a:pt x="2369898" y="685965"/>
                  <a:pt x="2078266" y="1147857"/>
                  <a:pt x="2444553" y="1654853"/>
                </a:cubicBezTo>
                <a:cubicBezTo>
                  <a:pt x="2492906" y="1721679"/>
                  <a:pt x="2800482" y="2144546"/>
                  <a:pt x="3183153" y="2116208"/>
                </a:cubicBezTo>
                <a:cubicBezTo>
                  <a:pt x="3673561" y="2080541"/>
                  <a:pt x="3723222" y="1441614"/>
                  <a:pt x="4288384" y="1291908"/>
                </a:cubicBezTo>
                <a:cubicBezTo>
                  <a:pt x="4689065" y="1185875"/>
                  <a:pt x="5207943" y="1366633"/>
                  <a:pt x="5472602" y="1697818"/>
                </a:cubicBezTo>
                <a:cubicBezTo>
                  <a:pt x="5891294" y="2221754"/>
                  <a:pt x="5408012" y="2790179"/>
                  <a:pt x="5844697" y="3444791"/>
                </a:cubicBezTo>
                <a:cubicBezTo>
                  <a:pt x="6149900" y="3902467"/>
                  <a:pt x="6672672" y="4053594"/>
                  <a:pt x="6715674" y="4065208"/>
                </a:cubicBezTo>
                <a:cubicBezTo>
                  <a:pt x="7326423" y="4232519"/>
                  <a:pt x="7677158" y="3817020"/>
                  <a:pt x="8130429" y="4101787"/>
                </a:cubicBezTo>
                <a:cubicBezTo>
                  <a:pt x="8226340" y="4161985"/>
                  <a:pt x="8536372" y="4356819"/>
                  <a:pt x="8624630" y="4686202"/>
                </a:cubicBezTo>
                <a:lnTo>
                  <a:pt x="8623843" y="4685749"/>
                </a:lnTo>
                <a:cubicBezTo>
                  <a:pt x="8636924" y="4734567"/>
                  <a:pt x="8644635" y="4784678"/>
                  <a:pt x="8646859" y="4835156"/>
                </a:cubicBezTo>
                <a:cubicBezTo>
                  <a:pt x="8662596" y="5196604"/>
                  <a:pt x="8398383" y="5562326"/>
                  <a:pt x="8079403" y="5661624"/>
                </a:cubicBezTo>
                <a:cubicBezTo>
                  <a:pt x="7649807" y="5795217"/>
                  <a:pt x="7430996" y="5350293"/>
                  <a:pt x="6833105" y="5397208"/>
                </a:cubicBezTo>
                <a:cubicBezTo>
                  <a:pt x="6519033" y="5421527"/>
                  <a:pt x="6056658" y="5595550"/>
                  <a:pt x="5900832" y="5944462"/>
                </a:cubicBezTo>
                <a:cubicBezTo>
                  <a:pt x="5770548" y="6236600"/>
                  <a:pt x="5916359" y="6515160"/>
                  <a:pt x="6067212" y="6811916"/>
                </a:cubicBezTo>
                <a:lnTo>
                  <a:pt x="6089565" y="6858000"/>
                </a:lnTo>
                <a:lnTo>
                  <a:pt x="0" y="6858000"/>
                </a:lnTo>
                <a:lnTo>
                  <a:pt x="0" y="2181377"/>
                </a:lnTo>
                <a:lnTo>
                  <a:pt x="73069" y="2215839"/>
                </a:lnTo>
                <a:cubicBezTo>
                  <a:pt x="165116" y="2251829"/>
                  <a:pt x="254486" y="2263171"/>
                  <a:pt x="335445" y="2237140"/>
                </a:cubicBezTo>
                <a:cubicBezTo>
                  <a:pt x="594718" y="2153707"/>
                  <a:pt x="688441" y="1733807"/>
                  <a:pt x="752878" y="1445285"/>
                </a:cubicBezTo>
                <a:cubicBezTo>
                  <a:pt x="925059" y="674068"/>
                  <a:pt x="975076" y="456292"/>
                  <a:pt x="1202551" y="314229"/>
                </a:cubicBezTo>
                <a:cubicBezTo>
                  <a:pt x="1287853" y="260956"/>
                  <a:pt x="1394302" y="232308"/>
                  <a:pt x="1505570" y="227178"/>
                </a:cubicBezTo>
                <a:close/>
                <a:moveTo>
                  <a:pt x="3142509" y="68854"/>
                </a:moveTo>
                <a:cubicBezTo>
                  <a:pt x="3275474" y="52467"/>
                  <a:pt x="3407455" y="106339"/>
                  <a:pt x="3490978" y="211117"/>
                </a:cubicBezTo>
                <a:cubicBezTo>
                  <a:pt x="3535271" y="266744"/>
                  <a:pt x="3563404" y="333535"/>
                  <a:pt x="3572083" y="404131"/>
                </a:cubicBezTo>
                <a:cubicBezTo>
                  <a:pt x="3598092" y="615337"/>
                  <a:pt x="3448040" y="807648"/>
                  <a:pt x="3236814" y="833688"/>
                </a:cubicBezTo>
                <a:cubicBezTo>
                  <a:pt x="3025594" y="859741"/>
                  <a:pt x="2833255" y="709631"/>
                  <a:pt x="2807245" y="498425"/>
                </a:cubicBezTo>
                <a:cubicBezTo>
                  <a:pt x="2781232" y="287207"/>
                  <a:pt x="2931283" y="94896"/>
                  <a:pt x="3142509" y="68854"/>
                </a:cubicBezTo>
                <a:close/>
                <a:moveTo>
                  <a:pt x="0" y="0"/>
                </a:moveTo>
                <a:lnTo>
                  <a:pt x="39858" y="0"/>
                </a:lnTo>
                <a:lnTo>
                  <a:pt x="65022" y="5834"/>
                </a:lnTo>
                <a:cubicBezTo>
                  <a:pt x="191545" y="45606"/>
                  <a:pt x="305874" y="124173"/>
                  <a:pt x="389258" y="235630"/>
                </a:cubicBezTo>
                <a:cubicBezTo>
                  <a:pt x="430983" y="291600"/>
                  <a:pt x="463360" y="353876"/>
                  <a:pt x="485484" y="420070"/>
                </a:cubicBezTo>
                <a:cubicBezTo>
                  <a:pt x="597711" y="759508"/>
                  <a:pt x="413661" y="1125662"/>
                  <a:pt x="74229" y="1237955"/>
                </a:cubicBezTo>
                <a:lnTo>
                  <a:pt x="0" y="1254477"/>
                </a:lnTo>
                <a:close/>
              </a:path>
            </a:pathLst>
          </a:cu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5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60C036-BBCE-4F9E-AD56-DD36D4407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18339"/>
            <a:ext cx="8229600" cy="9941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5D7EC-1E6A-473F-B5A4-18CDFB6CF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579653"/>
            <a:ext cx="8229600" cy="30274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9981C7-34D5-49A4-949D-715FD4BD8F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600" kern="1200" cap="all" spc="150" smtClean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F481A142-DA77-4A5F-AD1F-14E6C18F0F5F}" type="datetime1">
              <a:rPr lang="en-US" smtClean="0"/>
              <a:t>9/7/2026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5CE6E-733D-4C60-B40B-C7C10CB5AF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600" kern="1200" cap="all" spc="150" dirty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80D8B-7909-4114-8EBA-C3086DC62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00950" y="4767263"/>
            <a:ext cx="10858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600" kern="1200" cap="all" spc="150" smtClean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1F646F3F-274D-499B-ABBE-824EB4ABDC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87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hf sldNum="0" hdr="0" ftr="0" dt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10000"/>
        </a:lnSpc>
        <a:spcBef>
          <a:spcPts val="750"/>
        </a:spcBef>
        <a:buClr>
          <a:schemeClr val="accent5"/>
        </a:buClr>
        <a:buFont typeface="Avenir Next LT Pro" panose="020B0504020202020204" pitchFamily="34" charset="0"/>
        <a:buNone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171450" indent="0" algn="l" defTabSz="685800" rtl="0" eaLnBrk="1" latinLnBrk="0" hangingPunct="1">
        <a:lnSpc>
          <a:spcPct val="110000"/>
        </a:lnSpc>
        <a:spcBef>
          <a:spcPts val="375"/>
        </a:spcBef>
        <a:buClr>
          <a:schemeClr val="accent5"/>
        </a:buClr>
        <a:buFont typeface="Avenir Next LT Pro" panose="020B0504020202020204" pitchFamily="34" charset="0"/>
        <a:buNone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342900" indent="0" algn="l" defTabSz="685800" rtl="0" eaLnBrk="1" latinLnBrk="0" hangingPunct="1">
        <a:lnSpc>
          <a:spcPct val="110000"/>
        </a:lnSpc>
        <a:spcBef>
          <a:spcPts val="375"/>
        </a:spcBef>
        <a:buClr>
          <a:schemeClr val="accent5"/>
        </a:buClr>
        <a:buFont typeface="Avenir Next LT Pro" panose="020B05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14350" indent="0" algn="l" defTabSz="685800" rtl="0" eaLnBrk="1" latinLnBrk="0" hangingPunct="1">
        <a:lnSpc>
          <a:spcPct val="110000"/>
        </a:lnSpc>
        <a:spcBef>
          <a:spcPts val="375"/>
        </a:spcBef>
        <a:buClr>
          <a:schemeClr val="accent5"/>
        </a:buClr>
        <a:buFont typeface="Avenir Next LT Pro" panose="020B0504020202020204" pitchFamily="34" charset="0"/>
        <a:buNone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685800" rtl="0" eaLnBrk="1" latinLnBrk="0" hangingPunct="1">
        <a:lnSpc>
          <a:spcPct val="110000"/>
        </a:lnSpc>
        <a:spcBef>
          <a:spcPts val="375"/>
        </a:spcBef>
        <a:buClr>
          <a:schemeClr val="accent5"/>
        </a:buClr>
        <a:buFont typeface="Avenir Next LT Pro" panose="020B0504020202020204" pitchFamily="34" charset="0"/>
        <a:buNone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2.nhk.or.jp/school/watch/clip/?das_id=D0005320670_00000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6E15305-164C-44CD-9E0F-420C2DC1B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>
              <a:solidFill>
                <a:srgbClr val="E9F3F3"/>
              </a:solidFill>
              <a:latin typeface="Avenir Next LT Pro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D983374-3839-4F06-972D-B4C3CF2380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1" cy="51435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 dirty="0">
              <a:solidFill>
                <a:prstClr val="white"/>
              </a:solidFill>
              <a:latin typeface="Avenir Next LT Pro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73F002-7F2B-4856-DD67-C5AD399AB2F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2" b="13256"/>
          <a:stretch>
            <a:fillRect/>
          </a:stretch>
        </p:blipFill>
        <p:spPr>
          <a:xfrm>
            <a:off x="3214396" y="0"/>
            <a:ext cx="5929604" cy="5143492"/>
          </a:xfrm>
          <a:prstGeom prst="rect">
            <a:avLst/>
          </a:prstGeom>
        </p:spPr>
      </p:pic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F1D5403D-09EC-41DB-B916-A09C0E5AEC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194728" cy="5143500"/>
          </a:xfrm>
          <a:custGeom>
            <a:avLst/>
            <a:gdLst>
              <a:gd name="connsiteX0" fmla="*/ 4912746 w 5592970"/>
              <a:gd name="connsiteY0" fmla="*/ 2355321 h 6897159"/>
              <a:gd name="connsiteX1" fmla="*/ 4714738 w 5592970"/>
              <a:gd name="connsiteY1" fmla="*/ 2553329 h 6897159"/>
              <a:gd name="connsiteX2" fmla="*/ 4912746 w 5592970"/>
              <a:gd name="connsiteY2" fmla="*/ 2751337 h 6897159"/>
              <a:gd name="connsiteX3" fmla="*/ 5110754 w 5592970"/>
              <a:gd name="connsiteY3" fmla="*/ 2553329 h 6897159"/>
              <a:gd name="connsiteX4" fmla="*/ 4912746 w 5592970"/>
              <a:gd name="connsiteY4" fmla="*/ 2355321 h 6897159"/>
              <a:gd name="connsiteX5" fmla="*/ 4769785 w 5592970"/>
              <a:gd name="connsiteY5" fmla="*/ 1301525 h 6897159"/>
              <a:gd name="connsiteX6" fmla="*/ 4358192 w 5592970"/>
              <a:gd name="connsiteY6" fmla="*/ 1713118 h 6897159"/>
              <a:gd name="connsiteX7" fmla="*/ 4769785 w 5592970"/>
              <a:gd name="connsiteY7" fmla="*/ 2124711 h 6897159"/>
              <a:gd name="connsiteX8" fmla="*/ 5181378 w 5592970"/>
              <a:gd name="connsiteY8" fmla="*/ 1713118 h 6897159"/>
              <a:gd name="connsiteX9" fmla="*/ 4769785 w 5592970"/>
              <a:gd name="connsiteY9" fmla="*/ 1301525 h 6897159"/>
              <a:gd name="connsiteX10" fmla="*/ 1485712 w 5592970"/>
              <a:gd name="connsiteY10" fmla="*/ 0 h 6897159"/>
              <a:gd name="connsiteX11" fmla="*/ 1911850 w 5592970"/>
              <a:gd name="connsiteY11" fmla="*/ 0 h 6897159"/>
              <a:gd name="connsiteX12" fmla="*/ 4693359 w 5592970"/>
              <a:gd name="connsiteY12" fmla="*/ 0 h 6897159"/>
              <a:gd name="connsiteX13" fmla="*/ 4687196 w 5592970"/>
              <a:gd name="connsiteY13" fmla="*/ 186052 h 6897159"/>
              <a:gd name="connsiteX14" fmla="*/ 4689492 w 5592970"/>
              <a:gd name="connsiteY14" fmla="*/ 422393 h 6897159"/>
              <a:gd name="connsiteX15" fmla="*/ 5029277 w 5592970"/>
              <a:gd name="connsiteY15" fmla="*/ 1074198 h 6897159"/>
              <a:gd name="connsiteX16" fmla="*/ 5368989 w 5592970"/>
              <a:gd name="connsiteY16" fmla="*/ 2604190 h 6897159"/>
              <a:gd name="connsiteX17" fmla="*/ 5030698 w 5592970"/>
              <a:gd name="connsiteY17" fmla="*/ 3182337 h 6897159"/>
              <a:gd name="connsiteX18" fmla="*/ 4910556 w 5592970"/>
              <a:gd name="connsiteY18" fmla="*/ 4667756 h 6897159"/>
              <a:gd name="connsiteX19" fmla="*/ 5374561 w 5592970"/>
              <a:gd name="connsiteY19" fmla="*/ 5703238 h 6897159"/>
              <a:gd name="connsiteX20" fmla="*/ 5591170 w 5592970"/>
              <a:gd name="connsiteY20" fmla="*/ 6745970 h 6897159"/>
              <a:gd name="connsiteX21" fmla="*/ 5592970 w 5592970"/>
              <a:gd name="connsiteY21" fmla="*/ 6897158 h 6897159"/>
              <a:gd name="connsiteX22" fmla="*/ 2734191 w 5592970"/>
              <a:gd name="connsiteY22" fmla="*/ 6897158 h 6897159"/>
              <a:gd name="connsiteX23" fmla="*/ 2734191 w 5592970"/>
              <a:gd name="connsiteY23" fmla="*/ 6897159 h 6897159"/>
              <a:gd name="connsiteX24" fmla="*/ 0 w 5592970"/>
              <a:gd name="connsiteY24" fmla="*/ 6897159 h 6897159"/>
              <a:gd name="connsiteX25" fmla="*/ 0 w 5592970"/>
              <a:gd name="connsiteY25" fmla="*/ 1 h 6897159"/>
              <a:gd name="connsiteX26" fmla="*/ 1485712 w 5592970"/>
              <a:gd name="connsiteY26" fmla="*/ 1 h 6897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592970" h="6897159">
                <a:moveTo>
                  <a:pt x="4912746" y="2355321"/>
                </a:moveTo>
                <a:cubicBezTo>
                  <a:pt x="4803389" y="2355321"/>
                  <a:pt x="4714738" y="2443972"/>
                  <a:pt x="4714738" y="2553329"/>
                </a:cubicBezTo>
                <a:cubicBezTo>
                  <a:pt x="4714738" y="2662686"/>
                  <a:pt x="4803389" y="2751337"/>
                  <a:pt x="4912746" y="2751337"/>
                </a:cubicBezTo>
                <a:cubicBezTo>
                  <a:pt x="5022103" y="2751337"/>
                  <a:pt x="5110754" y="2662686"/>
                  <a:pt x="5110754" y="2553329"/>
                </a:cubicBezTo>
                <a:cubicBezTo>
                  <a:pt x="5110754" y="2443972"/>
                  <a:pt x="5022103" y="2355321"/>
                  <a:pt x="4912746" y="2355321"/>
                </a:cubicBezTo>
                <a:close/>
                <a:moveTo>
                  <a:pt x="4769785" y="1301525"/>
                </a:moveTo>
                <a:cubicBezTo>
                  <a:pt x="4542468" y="1301525"/>
                  <a:pt x="4358192" y="1485801"/>
                  <a:pt x="4358192" y="1713118"/>
                </a:cubicBezTo>
                <a:cubicBezTo>
                  <a:pt x="4358192" y="1940435"/>
                  <a:pt x="4542468" y="2124711"/>
                  <a:pt x="4769785" y="2124711"/>
                </a:cubicBezTo>
                <a:cubicBezTo>
                  <a:pt x="4997102" y="2124711"/>
                  <a:pt x="5181378" y="1940435"/>
                  <a:pt x="5181378" y="1713118"/>
                </a:cubicBezTo>
                <a:cubicBezTo>
                  <a:pt x="5181378" y="1485801"/>
                  <a:pt x="4997102" y="1301525"/>
                  <a:pt x="4769785" y="1301525"/>
                </a:cubicBezTo>
                <a:close/>
                <a:moveTo>
                  <a:pt x="1485712" y="0"/>
                </a:moveTo>
                <a:lnTo>
                  <a:pt x="1911850" y="0"/>
                </a:lnTo>
                <a:lnTo>
                  <a:pt x="4693359" y="0"/>
                </a:lnTo>
                <a:lnTo>
                  <a:pt x="4687196" y="186052"/>
                </a:lnTo>
                <a:cubicBezTo>
                  <a:pt x="4686166" y="265025"/>
                  <a:pt x="4686829" y="343862"/>
                  <a:pt x="4689492" y="422393"/>
                </a:cubicBezTo>
                <a:cubicBezTo>
                  <a:pt x="4699496" y="713539"/>
                  <a:pt x="4872938" y="896626"/>
                  <a:pt x="5029277" y="1074198"/>
                </a:cubicBezTo>
                <a:cubicBezTo>
                  <a:pt x="5418992" y="1516672"/>
                  <a:pt x="5551614" y="2043761"/>
                  <a:pt x="5368989" y="2604190"/>
                </a:cubicBezTo>
                <a:cubicBezTo>
                  <a:pt x="5298163" y="2821542"/>
                  <a:pt x="5160452" y="3010355"/>
                  <a:pt x="5030698" y="3182337"/>
                </a:cubicBezTo>
                <a:cubicBezTo>
                  <a:pt x="4682698" y="3643429"/>
                  <a:pt x="4696957" y="4178177"/>
                  <a:pt x="4910556" y="4667756"/>
                </a:cubicBezTo>
                <a:cubicBezTo>
                  <a:pt x="5062728" y="5015306"/>
                  <a:pt x="5245193" y="5341884"/>
                  <a:pt x="5374561" y="5703238"/>
                </a:cubicBezTo>
                <a:cubicBezTo>
                  <a:pt x="5500512" y="6053410"/>
                  <a:pt x="5575240" y="6402760"/>
                  <a:pt x="5591170" y="6745970"/>
                </a:cubicBezTo>
                <a:lnTo>
                  <a:pt x="5592970" y="6897158"/>
                </a:lnTo>
                <a:lnTo>
                  <a:pt x="2734191" y="6897158"/>
                </a:lnTo>
                <a:lnTo>
                  <a:pt x="2734191" y="6897159"/>
                </a:lnTo>
                <a:lnTo>
                  <a:pt x="0" y="6897159"/>
                </a:lnTo>
                <a:lnTo>
                  <a:pt x="0" y="1"/>
                </a:lnTo>
                <a:lnTo>
                  <a:pt x="1485712" y="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buClrTx/>
            </a:pPr>
            <a:endParaRPr lang="en-US" sz="1350" kern="1200">
              <a:solidFill>
                <a:prstClr val="white"/>
              </a:solidFill>
              <a:latin typeface="Avenir Next LT Pro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0214D1-0884-33BF-89A5-410695220A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960" y="214313"/>
            <a:ext cx="3409061" cy="2164563"/>
          </a:xfrm>
        </p:spPr>
        <p:txBody>
          <a:bodyPr>
            <a:normAutofit/>
          </a:bodyPr>
          <a:lstStyle/>
          <a:p>
            <a:r>
              <a:rPr lang="ja-JP" altLang="en-US" sz="7200" dirty="0"/>
              <a:t>情報</a:t>
            </a:r>
            <a:r>
              <a:rPr lang="en-US" altLang="ja-JP" sz="7200" dirty="0"/>
              <a:t>Ⅰ</a:t>
            </a:r>
            <a:endParaRPr lang="en-GB" sz="7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FD0B04-761A-3C4C-101E-A7D45E34EF35}"/>
              </a:ext>
            </a:extLst>
          </p:cNvPr>
          <p:cNvSpPr txBox="1"/>
          <p:nvPr/>
        </p:nvSpPr>
        <p:spPr>
          <a:xfrm>
            <a:off x="371003" y="2610803"/>
            <a:ext cx="5929604" cy="41549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defTabSz="685800">
              <a:buClrTx/>
            </a:pPr>
            <a:r>
              <a:rPr lang="ja-JP" altLang="en-US" sz="2100" kern="1200" dirty="0">
                <a:solidFill>
                  <a:srgbClr val="262626"/>
                </a:solidFill>
                <a:latin typeface="Avenir Next LT Pro"/>
                <a:ea typeface="+mn-ea"/>
                <a:cs typeface="+mn-cs"/>
              </a:rPr>
              <a:t>第</a:t>
            </a:r>
            <a:r>
              <a:rPr lang="en-US" altLang="ja-JP" sz="2100" kern="1200" dirty="0">
                <a:solidFill>
                  <a:srgbClr val="262626"/>
                </a:solidFill>
                <a:latin typeface="Avenir Next LT Pro"/>
                <a:ea typeface="+mn-ea"/>
                <a:cs typeface="+mn-cs"/>
              </a:rPr>
              <a:t>3</a:t>
            </a:r>
            <a:r>
              <a:rPr lang="ja-JP" altLang="en-US" sz="2100" kern="1200" dirty="0">
                <a:solidFill>
                  <a:srgbClr val="262626"/>
                </a:solidFill>
                <a:latin typeface="Avenir Next LT Pro"/>
                <a:ea typeface="+mn-ea"/>
                <a:cs typeface="+mn-cs"/>
              </a:rPr>
              <a:t>編「コンピュータとプログラミング」</a:t>
            </a:r>
            <a:r>
              <a:rPr lang="en-US" altLang="ja-JP" sz="2100" kern="1200" dirty="0">
                <a:solidFill>
                  <a:srgbClr val="262626"/>
                </a:solidFill>
                <a:latin typeface="Avenir Next LT Pro"/>
                <a:ea typeface="+mn-ea"/>
                <a:cs typeface="+mn-cs"/>
              </a:rPr>
              <a:t>no.4</a:t>
            </a:r>
            <a:endParaRPr lang="en-GB" altLang="ja-JP" sz="2100" kern="1200" dirty="0">
              <a:solidFill>
                <a:srgbClr val="262626"/>
              </a:solidFill>
              <a:latin typeface="Avenir Next LT Pro"/>
              <a:ea typeface="+mn-ea"/>
              <a:cs typeface="+mn-cs"/>
            </a:endParaRPr>
          </a:p>
        </p:txBody>
      </p:sp>
      <p:sp>
        <p:nvSpPr>
          <p:cNvPr id="7" name="Google Shape;137;p25">
            <a:extLst>
              <a:ext uri="{FF2B5EF4-FFF2-40B4-BE49-F238E27FC236}">
                <a16:creationId xmlns:a16="http://schemas.microsoft.com/office/drawing/2014/main" id="{C28A1ACE-A359-9CBA-F5FD-0AC2D6A6D3E8}"/>
              </a:ext>
            </a:extLst>
          </p:cNvPr>
          <p:cNvSpPr txBox="1"/>
          <p:nvPr/>
        </p:nvSpPr>
        <p:spPr>
          <a:xfrm>
            <a:off x="371003" y="3003218"/>
            <a:ext cx="7180962" cy="465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en-US" altLang="ja" sz="2400" dirty="0">
                <a:latin typeface="Playfair Display"/>
                <a:ea typeface="Playfair Display"/>
                <a:cs typeface="Playfair Display"/>
                <a:sym typeface="Playfair Display"/>
              </a:rPr>
              <a:t>※</a:t>
            </a:r>
            <a:r>
              <a:rPr lang="ja" altLang="en-US" sz="2400" dirty="0">
                <a:latin typeface="Playfair Display"/>
                <a:ea typeface="Playfair Display"/>
                <a:cs typeface="Playfair Display"/>
                <a:sym typeface="Playfair Display"/>
              </a:rPr>
              <a:t>この資料を</a:t>
            </a:r>
            <a:r>
              <a:rPr lang="ja-JP" altLang="en-US" sz="2400" dirty="0">
                <a:latin typeface="Playfair Display"/>
                <a:ea typeface="Playfair Display"/>
                <a:cs typeface="Playfair Display"/>
                <a:sym typeface="Playfair Display"/>
              </a:rPr>
              <a:t>無断で使用すること</a:t>
            </a:r>
            <a:r>
              <a:rPr lang="ja" altLang="en-US" sz="2400" dirty="0">
                <a:latin typeface="Playfair Display"/>
                <a:ea typeface="Playfair Display"/>
                <a:cs typeface="Playfair Display"/>
                <a:sym typeface="Playfair Display"/>
              </a:rPr>
              <a:t>を固く禁じます．</a:t>
            </a:r>
            <a:endParaRPr sz="2400" dirty="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  <p:extLst>
      <p:ext uri="{BB962C8B-B14F-4D97-AF65-F5344CB8AC3E}">
        <p14:creationId xmlns:p14="http://schemas.microsoft.com/office/powerpoint/2010/main" val="856840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6"/>
          <p:cNvSpPr txBox="1">
            <a:spLocks noGrp="1"/>
          </p:cNvSpPr>
          <p:nvPr>
            <p:ph type="title"/>
          </p:nvPr>
        </p:nvSpPr>
        <p:spPr>
          <a:xfrm>
            <a:off x="311700" y="264850"/>
            <a:ext cx="8520600" cy="75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700"/>
              <a:t>～本時の流れ～</a:t>
            </a:r>
            <a:endParaRPr sz="3700"/>
          </a:p>
        </p:txBody>
      </p:sp>
      <p:sp>
        <p:nvSpPr>
          <p:cNvPr id="111" name="Google Shape;111;p26"/>
          <p:cNvSpPr txBox="1">
            <a:spLocks noGrp="1"/>
          </p:cNvSpPr>
          <p:nvPr>
            <p:ph type="body" idx="1"/>
          </p:nvPr>
        </p:nvSpPr>
        <p:spPr>
          <a:xfrm>
            <a:off x="311700" y="1378611"/>
            <a:ext cx="8520600" cy="32750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300" dirty="0"/>
              <a:t>1.</a:t>
            </a:r>
            <a:r>
              <a:rPr lang="ja-JP" altLang="en-US" sz="3300" dirty="0"/>
              <a:t>小テスト・第２章の流れ</a:t>
            </a:r>
            <a:r>
              <a:rPr lang="ja" sz="3300" dirty="0"/>
              <a:t>(</a:t>
            </a:r>
            <a:r>
              <a:rPr lang="en-GB" altLang="ja" sz="3300" dirty="0"/>
              <a:t>15</a:t>
            </a:r>
            <a:r>
              <a:rPr lang="ja" sz="3300" dirty="0"/>
              <a:t>min)</a:t>
            </a:r>
            <a:endParaRPr sz="33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3300" dirty="0"/>
              <a:t>2.</a:t>
            </a:r>
            <a:r>
              <a:rPr lang="ja-JP" altLang="en-US" sz="3300" dirty="0"/>
              <a:t>年齢あてゲーム</a:t>
            </a:r>
            <a:r>
              <a:rPr lang="ja" sz="3300" dirty="0"/>
              <a:t>(15min)</a:t>
            </a:r>
            <a:endParaRPr sz="33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3300" dirty="0"/>
              <a:t>3.</a:t>
            </a:r>
            <a:r>
              <a:rPr lang="ja-JP" altLang="en-US" sz="3300" dirty="0"/>
              <a:t>アルゴリズムとは</a:t>
            </a:r>
            <a:r>
              <a:rPr lang="ja" sz="3300" dirty="0"/>
              <a:t>(</a:t>
            </a:r>
            <a:r>
              <a:rPr lang="en-GB" altLang="ja" sz="3300" dirty="0"/>
              <a:t>15</a:t>
            </a:r>
            <a:r>
              <a:rPr lang="ja" sz="3300" dirty="0"/>
              <a:t>min)</a:t>
            </a:r>
            <a:endParaRPr sz="33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3300" dirty="0"/>
              <a:t>4.</a:t>
            </a:r>
            <a:r>
              <a:rPr lang="ja-JP" altLang="en-US" sz="3300" dirty="0"/>
              <a:t>振り返りシート</a:t>
            </a:r>
            <a:r>
              <a:rPr lang="ja" sz="3300" dirty="0"/>
              <a:t> (</a:t>
            </a:r>
            <a:r>
              <a:rPr lang="en-GB" altLang="ja" sz="3300" dirty="0"/>
              <a:t>5</a:t>
            </a:r>
            <a:r>
              <a:rPr lang="ja" sz="3300" dirty="0"/>
              <a:t>min)</a:t>
            </a:r>
            <a:endParaRPr sz="3300"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3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7"/>
          <p:cNvSpPr txBox="1">
            <a:spLocks noGrp="1"/>
          </p:cNvSpPr>
          <p:nvPr>
            <p:ph type="title"/>
          </p:nvPr>
        </p:nvSpPr>
        <p:spPr>
          <a:xfrm>
            <a:off x="1488529" y="94837"/>
            <a:ext cx="7013121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3200" dirty="0"/>
              <a:t>～第２章プログラミングの流れ～</a:t>
            </a:r>
            <a:endParaRPr sz="3200" dirty="0"/>
          </a:p>
        </p:txBody>
      </p:sp>
      <p:sp>
        <p:nvSpPr>
          <p:cNvPr id="117" name="Google Shape;117;p27"/>
          <p:cNvSpPr txBox="1">
            <a:spLocks noGrp="1"/>
          </p:cNvSpPr>
          <p:nvPr>
            <p:ph type="body" idx="1"/>
          </p:nvPr>
        </p:nvSpPr>
        <p:spPr>
          <a:xfrm>
            <a:off x="293914" y="840827"/>
            <a:ext cx="8784772" cy="4207835"/>
          </a:xfrm>
          <a:prstGeom prst="rect">
            <a:avLst/>
          </a:prstGeom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400" dirty="0">
                <a:highlight>
                  <a:srgbClr val="FF00FF"/>
                </a:highlight>
              </a:rPr>
              <a:t>1回目：</a:t>
            </a:r>
            <a:r>
              <a:rPr lang="ja-JP" altLang="en-US" sz="2400" dirty="0">
                <a:highlight>
                  <a:srgbClr val="FF00FF"/>
                </a:highlight>
              </a:rPr>
              <a:t>アルゴリズムとは</a:t>
            </a:r>
            <a:endParaRPr lang="en-GB" altLang="ja-JP" sz="2400" dirty="0">
              <a:highlight>
                <a:srgbClr val="FF00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/>
              <a:t>2</a:t>
            </a:r>
            <a:r>
              <a:rPr lang="ja-JP" altLang="en-US" sz="2400" dirty="0"/>
              <a:t>回目：フローチャートとアクティビティ図</a:t>
            </a:r>
            <a:endParaRPr lang="en-GB" altLang="ja-JP" sz="24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/>
              <a:t>3</a:t>
            </a:r>
            <a:r>
              <a:rPr lang="ja-JP" altLang="en-US" sz="2400" dirty="0"/>
              <a:t>回目：プログラミング言語とは、</a:t>
            </a:r>
            <a:r>
              <a:rPr lang="en-US" altLang="ja-JP" sz="2400" dirty="0"/>
              <a:t>Python</a:t>
            </a:r>
            <a:r>
              <a:rPr lang="ja-JP" altLang="en-US" sz="2400" dirty="0"/>
              <a:t>の基本</a:t>
            </a:r>
            <a:endParaRPr sz="24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altLang="ja" sz="2400" dirty="0"/>
              <a:t>4</a:t>
            </a:r>
            <a:r>
              <a:rPr lang="ja" sz="2400" dirty="0"/>
              <a:t>回目</a:t>
            </a:r>
            <a:r>
              <a:rPr lang="ja-JP" altLang="en-US" sz="2400" dirty="0"/>
              <a:t>：</a:t>
            </a:r>
            <a:r>
              <a:rPr lang="ja" sz="2400" dirty="0"/>
              <a:t>条件分岐式と繰り返し命令のプログラムを使いこなす</a:t>
            </a:r>
            <a:endParaRPr sz="24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altLang="ja" sz="2400" dirty="0"/>
              <a:t>5</a:t>
            </a:r>
            <a:r>
              <a:rPr lang="ja" sz="2400" dirty="0"/>
              <a:t>回目：関数を作る</a:t>
            </a:r>
            <a:endParaRPr sz="24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altLang="ja" sz="2400" dirty="0"/>
              <a:t>6</a:t>
            </a:r>
            <a:r>
              <a:rPr lang="ja" sz="2400" dirty="0"/>
              <a:t>回目：Pythonを使って相関係数を算出する</a:t>
            </a:r>
            <a:endParaRPr sz="24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altLang="ja" sz="2400" dirty="0"/>
              <a:t>7</a:t>
            </a:r>
            <a:r>
              <a:rPr lang="ja" sz="2400" dirty="0"/>
              <a:t>回目：問題にチャレンジ・情報のモデル化</a:t>
            </a:r>
            <a:endParaRPr sz="24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altLang="ja" sz="2400" dirty="0"/>
              <a:t>8</a:t>
            </a:r>
            <a:r>
              <a:rPr lang="ja" sz="2400" dirty="0"/>
              <a:t>回目：まとめプリントに取り組む</a:t>
            </a:r>
            <a:endParaRPr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8"/>
          <p:cNvSpPr txBox="1">
            <a:spLocks noGrp="1"/>
          </p:cNvSpPr>
          <p:nvPr>
            <p:ph type="title"/>
          </p:nvPr>
        </p:nvSpPr>
        <p:spPr>
          <a:xfrm>
            <a:off x="311700" y="294290"/>
            <a:ext cx="8520600" cy="79156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600" dirty="0"/>
              <a:t>評価方法</a:t>
            </a:r>
            <a:endParaRPr sz="3600" dirty="0"/>
          </a:p>
        </p:txBody>
      </p:sp>
      <p:sp>
        <p:nvSpPr>
          <p:cNvPr id="123" name="Google Shape;123;p28"/>
          <p:cNvSpPr txBox="1">
            <a:spLocks noGrp="1"/>
          </p:cNvSpPr>
          <p:nvPr>
            <p:ph type="body" idx="1"/>
          </p:nvPr>
        </p:nvSpPr>
        <p:spPr>
          <a:xfrm>
            <a:off x="0" y="1490914"/>
            <a:ext cx="9086850" cy="257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600" dirty="0"/>
              <a:t>【知】：小テスト・期末テスト</a:t>
            </a:r>
            <a:endParaRPr sz="36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3600" dirty="0"/>
              <a:t>【思】：期末テスト・</a:t>
            </a:r>
            <a:r>
              <a:rPr lang="ja" sz="3600" dirty="0">
                <a:highlight>
                  <a:schemeClr val="dk1"/>
                </a:highlight>
              </a:rPr>
              <a:t>毎授業での課題</a:t>
            </a:r>
            <a:endParaRPr sz="3600" dirty="0">
              <a:highlight>
                <a:schemeClr val="dk1"/>
              </a:highlight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ja" sz="3600" dirty="0"/>
              <a:t>【主】：</a:t>
            </a:r>
            <a:r>
              <a:rPr lang="ja" sz="3500" dirty="0"/>
              <a:t>課題</a:t>
            </a:r>
            <a:r>
              <a:rPr lang="ja-JP" altLang="en-US" sz="3500" dirty="0"/>
              <a:t>・ワークシート・</a:t>
            </a:r>
            <a:r>
              <a:rPr lang="ja" sz="3500" dirty="0"/>
              <a:t>振り返りシー</a:t>
            </a:r>
            <a:r>
              <a:rPr lang="ja-JP" altLang="en-US" sz="3500" dirty="0"/>
              <a:t>ト</a:t>
            </a:r>
            <a:endParaRPr sz="3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8"/>
          <p:cNvSpPr txBox="1">
            <a:spLocks noGrp="1"/>
          </p:cNvSpPr>
          <p:nvPr>
            <p:ph type="body" idx="1"/>
          </p:nvPr>
        </p:nvSpPr>
        <p:spPr>
          <a:xfrm>
            <a:off x="164742" y="2193955"/>
            <a:ext cx="8979258" cy="129219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ja-JP" altLang="en-US" sz="4050" dirty="0"/>
              <a:t>アルゴリズムとは何か理解しよう！</a:t>
            </a:r>
            <a:endParaRPr sz="4050" dirty="0"/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endParaRPr sz="4050" dirty="0"/>
          </a:p>
        </p:txBody>
      </p:sp>
      <p:sp>
        <p:nvSpPr>
          <p:cNvPr id="4" name="Google Shape;110;p26">
            <a:extLst>
              <a:ext uri="{FF2B5EF4-FFF2-40B4-BE49-F238E27FC236}">
                <a16:creationId xmlns:a16="http://schemas.microsoft.com/office/drawing/2014/main" id="{1A2A077C-824E-6F9A-CB60-E99E5A79B56C}"/>
              </a:ext>
            </a:extLst>
          </p:cNvPr>
          <p:cNvSpPr txBox="1">
            <a:spLocks/>
          </p:cNvSpPr>
          <p:nvPr/>
        </p:nvSpPr>
        <p:spPr>
          <a:xfrm>
            <a:off x="74935" y="730214"/>
            <a:ext cx="8520600" cy="7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pPr algn="ctr"/>
            <a:r>
              <a:rPr lang="ja-JP" altLang="en-US" sz="3700" dirty="0"/>
              <a:t>～本時のめあて～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0"/>
          <p:cNvSpPr txBox="1">
            <a:spLocks noGrp="1"/>
          </p:cNvSpPr>
          <p:nvPr>
            <p:ph type="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〇年齢当てゲーム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E24D0-3D24-FF3C-0307-80530607E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0300" y="322560"/>
            <a:ext cx="4577841" cy="401066"/>
          </a:xfrm>
        </p:spPr>
        <p:txBody>
          <a:bodyPr wrap="square"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ja-JP" altLang="en-US" sz="2800"/>
              <a:t>ルール説明</a:t>
            </a:r>
            <a:endParaRPr lang="en-GB" sz="28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CFF6CDF-6B70-B048-34D0-E08BF235196F}"/>
              </a:ext>
            </a:extLst>
          </p:cNvPr>
          <p:cNvSpPr txBox="1"/>
          <p:nvPr/>
        </p:nvSpPr>
        <p:spPr>
          <a:xfrm>
            <a:off x="212272" y="976050"/>
            <a:ext cx="5127171" cy="3780154"/>
          </a:xfrm>
          <a:prstGeom prst="rect">
            <a:avLst/>
          </a:prstGeom>
          <a:noFill/>
          <a:ln>
            <a:noFill/>
          </a:ln>
        </p:spPr>
        <p:txBody>
          <a:bodyPr rtlCol="0" anchor="t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ja-JP" altLang="en-US" sz="2000" b="0" i="0" u="none" strike="noStrike" cap="none" dirty="0">
                <a:solidFill>
                  <a:schemeClr val="dk2"/>
                </a:solidFill>
              </a:rPr>
              <a:t>２人１組を作る</a:t>
            </a:r>
            <a:endParaRPr lang="en-US" altLang="ja-JP" sz="2000" b="0" i="0" u="none" strike="noStrike" cap="none" dirty="0">
              <a:solidFill>
                <a:schemeClr val="dk2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b="0" i="0" u="none" strike="noStrike" cap="none" dirty="0">
              <a:solidFill>
                <a:schemeClr val="dk2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ja-JP" altLang="en-US" sz="2000" b="0" i="0" u="none" strike="noStrike" cap="none" dirty="0">
                <a:solidFill>
                  <a:schemeClr val="dk2"/>
                </a:solidFill>
              </a:rPr>
              <a:t>１人は後ろを向いて画面を見ないようにし、１人は質問に答える役割をします。</a:t>
            </a:r>
            <a:endParaRPr lang="en-US" altLang="ja-JP" sz="2000" b="0" i="0" u="none" strike="noStrike" cap="none" dirty="0">
              <a:solidFill>
                <a:schemeClr val="dk2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b="0" i="0" u="none" strike="noStrike" cap="none" dirty="0">
              <a:solidFill>
                <a:schemeClr val="dk2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ja-JP" altLang="en-US" sz="2000" b="0" i="0" u="none" strike="noStrike" cap="none" dirty="0">
                <a:solidFill>
                  <a:schemeClr val="dk2"/>
                </a:solidFill>
              </a:rPr>
              <a:t>画面に映る著名人の年齢を当ててください。</a:t>
            </a:r>
            <a:endParaRPr lang="en-US" altLang="ja-JP" sz="2000" b="0" i="0" u="none" strike="noStrike" cap="none" dirty="0">
              <a:solidFill>
                <a:schemeClr val="dk2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ja-JP" altLang="en-US" sz="2000" b="0" i="0" u="none" strike="noStrike" cap="none" dirty="0">
                <a:solidFill>
                  <a:schemeClr val="dk2"/>
                </a:solidFill>
              </a:rPr>
              <a:t>「</a:t>
            </a:r>
            <a:r>
              <a:rPr lang="en-US" altLang="ja-JP" sz="2000" b="0" i="0" u="none" strike="noStrike" cap="none" dirty="0">
                <a:solidFill>
                  <a:schemeClr val="dk2"/>
                </a:solidFill>
              </a:rPr>
              <a:t>Yes</a:t>
            </a:r>
            <a:r>
              <a:rPr lang="ja-JP" altLang="en-US" sz="2000" b="0" i="0" u="none" strike="noStrike" cap="none" dirty="0">
                <a:solidFill>
                  <a:schemeClr val="dk2"/>
                </a:solidFill>
              </a:rPr>
              <a:t>か</a:t>
            </a:r>
            <a:r>
              <a:rPr lang="en-US" altLang="ja-JP" sz="2000" b="0" i="0" u="none" strike="noStrike" cap="none" dirty="0">
                <a:solidFill>
                  <a:schemeClr val="dk2"/>
                </a:solidFill>
              </a:rPr>
              <a:t>No</a:t>
            </a:r>
            <a:r>
              <a:rPr lang="ja-JP" altLang="en-US" sz="2000" b="0" i="0" u="none" strike="noStrike" cap="none" dirty="0">
                <a:solidFill>
                  <a:schemeClr val="dk2"/>
                </a:solidFill>
              </a:rPr>
              <a:t>」で答えられる質問しかしてはいけません。</a:t>
            </a:r>
            <a:endParaRPr lang="en-US" altLang="ja-JP" sz="2000" b="0" i="0" u="none" strike="noStrike" cap="none" dirty="0">
              <a:solidFill>
                <a:schemeClr val="dk2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b="0" i="0" u="none" strike="noStrike" cap="none" dirty="0">
              <a:solidFill>
                <a:schemeClr val="dk2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ja-JP" altLang="en-US" sz="2000" b="0" i="0" u="none" strike="noStrike" cap="none" dirty="0">
                <a:solidFill>
                  <a:schemeClr val="dk2"/>
                </a:solidFill>
              </a:rPr>
              <a:t>質問数を最小限であてられた人の勝ちです。</a:t>
            </a:r>
            <a:endParaRPr lang="en-US" sz="2000" b="0" i="0" u="none" strike="noStrike" cap="none" dirty="0">
              <a:solidFill>
                <a:schemeClr val="dk2"/>
              </a:solidFill>
            </a:endParaRPr>
          </a:p>
        </p:txBody>
      </p:sp>
      <p:pic>
        <p:nvPicPr>
          <p:cNvPr id="1026" name="Picture 2" descr="やる気のある小学生のイラスト">
            <a:extLst>
              <a:ext uri="{FF2B5EF4-FFF2-40B4-BE49-F238E27FC236}">
                <a16:creationId xmlns:a16="http://schemas.microsoft.com/office/drawing/2014/main" id="{C785C029-1FEB-ABD7-D991-25789FCA6D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9" b="16391"/>
          <a:stretch>
            <a:fillRect/>
          </a:stretch>
        </p:blipFill>
        <p:spPr bwMode="auto">
          <a:xfrm>
            <a:off x="5720930" y="2065474"/>
            <a:ext cx="2850111" cy="2286089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919671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2"/>
          <p:cNvSpPr txBox="1"/>
          <p:nvPr/>
        </p:nvSpPr>
        <p:spPr>
          <a:xfrm>
            <a:off x="4722608" y="1792735"/>
            <a:ext cx="3897000" cy="13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4200" dirty="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1980. 2/20(45歳)</a:t>
            </a:r>
            <a:endParaRPr sz="4200" dirty="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51" name="Google Shape;151;p32"/>
          <p:cNvSpPr txBox="1"/>
          <p:nvPr/>
        </p:nvSpPr>
        <p:spPr>
          <a:xfrm>
            <a:off x="4431900" y="553975"/>
            <a:ext cx="4712100" cy="100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3900" dirty="0">
                <a:solidFill>
                  <a:schemeClr val="dk2"/>
                </a:solidFill>
                <a:latin typeface="MS PMincho"/>
                <a:ea typeface="MS PMincho"/>
                <a:cs typeface="MS PMincho"/>
                <a:sym typeface="MS PMincho"/>
              </a:rPr>
              <a:t>〇〇〇〇さん</a:t>
            </a:r>
            <a:endParaRPr sz="3900" dirty="0">
              <a:solidFill>
                <a:schemeClr val="dk2"/>
              </a:solidFill>
              <a:latin typeface="MS PMincho"/>
              <a:ea typeface="MS PMincho"/>
              <a:cs typeface="MS PMincho"/>
              <a:sym typeface="MS PMincho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3D29063-AA49-949B-6E9A-467D605CF23E}"/>
              </a:ext>
            </a:extLst>
          </p:cNvPr>
          <p:cNvSpPr txBox="1"/>
          <p:nvPr/>
        </p:nvSpPr>
        <p:spPr>
          <a:xfrm>
            <a:off x="106136" y="212271"/>
            <a:ext cx="432576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※</a:t>
            </a:r>
            <a:r>
              <a:rPr lang="ja-JP" altLang="en-US" dirty="0"/>
              <a:t>著名人の写真を貼り付けてください</a:t>
            </a:r>
            <a:endParaRPr lang="en-GB" altLang="ja-JP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>
          <a:extLst>
            <a:ext uri="{FF2B5EF4-FFF2-40B4-BE49-F238E27FC236}">
              <a16:creationId xmlns:a16="http://schemas.microsoft.com/office/drawing/2014/main" id="{8890B4C9-3EC9-0705-0D7F-7B05B4BFAA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2">
            <a:extLst>
              <a:ext uri="{FF2B5EF4-FFF2-40B4-BE49-F238E27FC236}">
                <a16:creationId xmlns:a16="http://schemas.microsoft.com/office/drawing/2014/main" id="{93D4F1FF-C358-AC18-6B7C-B4FE6B58E4F9}"/>
              </a:ext>
            </a:extLst>
          </p:cNvPr>
          <p:cNvSpPr txBox="1"/>
          <p:nvPr/>
        </p:nvSpPr>
        <p:spPr>
          <a:xfrm>
            <a:off x="4722608" y="1792735"/>
            <a:ext cx="3897000" cy="13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4200" dirty="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1980. 2/20(45歳)</a:t>
            </a:r>
            <a:endParaRPr sz="4200" dirty="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51" name="Google Shape;151;p32">
            <a:extLst>
              <a:ext uri="{FF2B5EF4-FFF2-40B4-BE49-F238E27FC236}">
                <a16:creationId xmlns:a16="http://schemas.microsoft.com/office/drawing/2014/main" id="{3E76DD0F-BA6B-E290-2529-DE9DD31372EE}"/>
              </a:ext>
            </a:extLst>
          </p:cNvPr>
          <p:cNvSpPr txBox="1"/>
          <p:nvPr/>
        </p:nvSpPr>
        <p:spPr>
          <a:xfrm>
            <a:off x="4431900" y="553975"/>
            <a:ext cx="4712100" cy="100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3900" dirty="0">
                <a:solidFill>
                  <a:schemeClr val="dk2"/>
                </a:solidFill>
                <a:latin typeface="MS PMincho"/>
                <a:ea typeface="MS PMincho"/>
                <a:cs typeface="MS PMincho"/>
                <a:sym typeface="MS PMincho"/>
              </a:rPr>
              <a:t>〇〇〇〇さん</a:t>
            </a:r>
            <a:endParaRPr sz="3900" dirty="0">
              <a:solidFill>
                <a:schemeClr val="dk2"/>
              </a:solidFill>
              <a:latin typeface="MS PMincho"/>
              <a:ea typeface="MS PMincho"/>
              <a:cs typeface="MS PMincho"/>
              <a:sym typeface="MS PMincho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03C7AB4-949B-6CAD-DA5B-7D26AAD739C2}"/>
              </a:ext>
            </a:extLst>
          </p:cNvPr>
          <p:cNvSpPr txBox="1"/>
          <p:nvPr/>
        </p:nvSpPr>
        <p:spPr>
          <a:xfrm>
            <a:off x="106136" y="212271"/>
            <a:ext cx="432576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※</a:t>
            </a:r>
            <a:r>
              <a:rPr lang="ja-JP" altLang="en-US" dirty="0"/>
              <a:t>著名人の写真を貼り付けてください</a:t>
            </a:r>
            <a:endParaRPr lang="en-GB" altLang="ja-JP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6629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9"/>
          <p:cNvSpPr txBox="1">
            <a:spLocks noGrp="1"/>
          </p:cNvSpPr>
          <p:nvPr>
            <p:ph type="title"/>
          </p:nvPr>
        </p:nvSpPr>
        <p:spPr>
          <a:xfrm>
            <a:off x="283200" y="1195186"/>
            <a:ext cx="15699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/>
              <a:t>☆Point </a:t>
            </a:r>
            <a:endParaRPr dirty="0"/>
          </a:p>
        </p:txBody>
      </p:sp>
      <p:sp>
        <p:nvSpPr>
          <p:cNvPr id="132" name="Google Shape;132;p29">
            <a:hlinkClick r:id="rId3"/>
          </p:cNvPr>
          <p:cNvSpPr txBox="1">
            <a:spLocks noGrp="1"/>
          </p:cNvSpPr>
          <p:nvPr>
            <p:ph type="body" idx="1"/>
          </p:nvPr>
        </p:nvSpPr>
        <p:spPr>
          <a:xfrm>
            <a:off x="137621" y="2282096"/>
            <a:ext cx="8520600" cy="18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100" dirty="0"/>
              <a:t>（　</a:t>
            </a:r>
            <a:r>
              <a:rPr lang="ja" sz="3100" b="1" dirty="0">
                <a:solidFill>
                  <a:srgbClr val="980000"/>
                </a:solidFill>
              </a:rPr>
              <a:t>　　　　　　　　　　</a:t>
            </a:r>
            <a:r>
              <a:rPr lang="ja" sz="3100" dirty="0"/>
              <a:t>　）</a:t>
            </a:r>
            <a:endParaRPr sz="3100"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ja" sz="3100" dirty="0"/>
              <a:t>☞ある問題を解くときに，その答えを得る手順</a:t>
            </a:r>
            <a:endParaRPr sz="3100" dirty="0"/>
          </a:p>
        </p:txBody>
      </p:sp>
      <p:sp>
        <p:nvSpPr>
          <p:cNvPr id="133" name="Google Shape;133;p29">
            <a:hlinkClick r:id="rId3"/>
          </p:cNvPr>
          <p:cNvSpPr txBox="1"/>
          <p:nvPr/>
        </p:nvSpPr>
        <p:spPr>
          <a:xfrm>
            <a:off x="1497828" y="2149050"/>
            <a:ext cx="3696600" cy="8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ja" sz="3600" b="1" dirty="0">
                <a:solidFill>
                  <a:srgbClr val="98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アルゴリズム</a:t>
            </a:r>
            <a:endParaRPr sz="3600" dirty="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34" name="Google Shape;134;p29"/>
          <p:cNvSpPr txBox="1">
            <a:spLocks noGrp="1"/>
          </p:cNvSpPr>
          <p:nvPr>
            <p:ph type="title"/>
          </p:nvPr>
        </p:nvSpPr>
        <p:spPr>
          <a:xfrm>
            <a:off x="215558" y="184486"/>
            <a:ext cx="8520600" cy="101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900" b="1" dirty="0"/>
              <a:t>第２章　プログラミング</a:t>
            </a:r>
            <a:endParaRPr sz="39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4"/>
          <p:cNvSpPr txBox="1"/>
          <p:nvPr/>
        </p:nvSpPr>
        <p:spPr>
          <a:xfrm>
            <a:off x="191025" y="281775"/>
            <a:ext cx="8768400" cy="7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ja" sz="3100">
                <a:solidFill>
                  <a:schemeClr val="dk2"/>
                </a:solidFill>
              </a:rPr>
              <a:t>方法①（　　　　　　　　　　　　　　　）</a:t>
            </a:r>
            <a:endParaRPr sz="38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64" name="Google Shape;164;p34"/>
          <p:cNvSpPr txBox="1"/>
          <p:nvPr/>
        </p:nvSpPr>
        <p:spPr>
          <a:xfrm>
            <a:off x="1967675" y="253125"/>
            <a:ext cx="6246600" cy="8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700" b="1" dirty="0">
                <a:solidFill>
                  <a:srgbClr val="98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単純前方探索</a:t>
            </a:r>
            <a:endParaRPr sz="2700" b="1" dirty="0">
              <a:solidFill>
                <a:srgbClr val="98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700" b="1" dirty="0">
                <a:solidFill>
                  <a:srgbClr val="98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（たんじゅんぜんぽうたんさく）</a:t>
            </a:r>
            <a:endParaRPr sz="2700" b="1" dirty="0">
              <a:solidFill>
                <a:srgbClr val="98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65" name="Google Shape;165;p34"/>
          <p:cNvSpPr txBox="1"/>
          <p:nvPr/>
        </p:nvSpPr>
        <p:spPr>
          <a:xfrm>
            <a:off x="412410" y="1653893"/>
            <a:ext cx="7679400" cy="917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700" b="1" dirty="0">
                <a:solidFill>
                  <a:srgbClr val="98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１から順に調べる方法</a:t>
            </a:r>
            <a:endParaRPr lang="en-GB" altLang="ja" sz="3700" b="1" dirty="0">
              <a:solidFill>
                <a:srgbClr val="98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3700" b="1" dirty="0">
              <a:solidFill>
                <a:srgbClr val="98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305F52C-0803-5C1C-FA48-C16DF4E65EF5}"/>
              </a:ext>
            </a:extLst>
          </p:cNvPr>
          <p:cNvSpPr txBox="1"/>
          <p:nvPr/>
        </p:nvSpPr>
        <p:spPr>
          <a:xfrm>
            <a:off x="259655" y="3098543"/>
            <a:ext cx="8624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>
                <a:latin typeface="Playfair Display" panose="00000500000000000000" pitchFamily="2" charset="0"/>
              </a:rPr>
              <a:t>例）</a:t>
            </a:r>
            <a:r>
              <a:rPr lang="en-GB" altLang="ja-JP" sz="2800" dirty="0">
                <a:latin typeface="Playfair Display" panose="00000500000000000000" pitchFamily="2" charset="0"/>
              </a:rPr>
              <a:t>1</a:t>
            </a:r>
            <a:r>
              <a:rPr lang="ja-JP" altLang="en-US" sz="2800" dirty="0">
                <a:latin typeface="Playfair Display" panose="00000500000000000000" pitchFamily="2" charset="0"/>
              </a:rPr>
              <a:t>歳ですか？</a:t>
            </a:r>
            <a:r>
              <a:rPr lang="en-GB" altLang="ja-JP" sz="2800" dirty="0">
                <a:latin typeface="Playfair Display" panose="00000500000000000000" pitchFamily="2" charset="0"/>
              </a:rPr>
              <a:t>2</a:t>
            </a:r>
            <a:r>
              <a:rPr lang="ja-JP" altLang="en-US" sz="2800" dirty="0">
                <a:latin typeface="Playfair Display" panose="00000500000000000000" pitchFamily="2" charset="0"/>
              </a:rPr>
              <a:t>歳ですか？</a:t>
            </a:r>
            <a:r>
              <a:rPr lang="en-GB" altLang="ja-JP" sz="2800" dirty="0">
                <a:latin typeface="Playfair Display" panose="00000500000000000000" pitchFamily="2" charset="0"/>
              </a:rPr>
              <a:t>3</a:t>
            </a:r>
            <a:r>
              <a:rPr lang="ja-JP" altLang="en-US" sz="2800" dirty="0">
                <a:latin typeface="Playfair Display" panose="00000500000000000000" pitchFamily="2" charset="0"/>
              </a:rPr>
              <a:t>歳ですか？・・・</a:t>
            </a:r>
            <a:endParaRPr lang="en-GB" sz="2800" dirty="0">
              <a:latin typeface="Playfair Display" panose="000005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" grpId="0"/>
      <p:bldP spid="165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5"/>
          <p:cNvSpPr txBox="1"/>
          <p:nvPr/>
        </p:nvSpPr>
        <p:spPr>
          <a:xfrm>
            <a:off x="191025" y="281775"/>
            <a:ext cx="8768400" cy="7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300">
                <a:solidFill>
                  <a:schemeClr val="dk2"/>
                </a:solidFill>
              </a:rPr>
              <a:t>方法②（　　　　　　　　　　　　　　　）</a:t>
            </a:r>
            <a:endParaRPr sz="40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71" name="Google Shape;171;p35"/>
          <p:cNvSpPr txBox="1"/>
          <p:nvPr/>
        </p:nvSpPr>
        <p:spPr>
          <a:xfrm>
            <a:off x="2053575" y="95525"/>
            <a:ext cx="6046200" cy="12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700" b="1" dirty="0">
                <a:solidFill>
                  <a:srgbClr val="98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改良型前方探索</a:t>
            </a:r>
            <a:endParaRPr sz="2700" b="1" dirty="0">
              <a:solidFill>
                <a:srgbClr val="98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700" b="1" dirty="0">
                <a:solidFill>
                  <a:srgbClr val="98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（かいりょうがたぜんぽうたんさく）</a:t>
            </a:r>
            <a:endParaRPr sz="2700" b="1" dirty="0">
              <a:solidFill>
                <a:srgbClr val="98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72" name="Google Shape;172;p35"/>
          <p:cNvSpPr txBox="1"/>
          <p:nvPr/>
        </p:nvSpPr>
        <p:spPr>
          <a:xfrm>
            <a:off x="277000" y="1556900"/>
            <a:ext cx="8567700" cy="287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000" b="1" dirty="0">
                <a:solidFill>
                  <a:srgbClr val="98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最初の１文字</a:t>
            </a:r>
            <a:r>
              <a:rPr lang="ja-JP" altLang="en-US" sz="3000" b="1" dirty="0">
                <a:solidFill>
                  <a:srgbClr val="98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をヒントに</a:t>
            </a:r>
            <a:r>
              <a:rPr lang="ja" sz="3000" b="1" dirty="0">
                <a:solidFill>
                  <a:srgbClr val="98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順に探す。</a:t>
            </a:r>
            <a:endParaRPr sz="3000" b="1" dirty="0">
              <a:solidFill>
                <a:srgbClr val="98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 dirty="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000" dirty="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54歳</a:t>
            </a:r>
            <a:endParaRPr sz="3000" dirty="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000" dirty="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例）50歳ですか？</a:t>
            </a:r>
            <a:endParaRPr sz="3000" dirty="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000" dirty="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　　51歳ですか？・・・</a:t>
            </a:r>
            <a:endParaRPr sz="3000" dirty="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 dirty="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" grpId="0"/>
      <p:bldP spid="17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6"/>
          <p:cNvSpPr txBox="1"/>
          <p:nvPr/>
        </p:nvSpPr>
        <p:spPr>
          <a:xfrm>
            <a:off x="191025" y="281775"/>
            <a:ext cx="8768400" cy="7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300">
                <a:solidFill>
                  <a:schemeClr val="dk2"/>
                </a:solidFill>
              </a:rPr>
              <a:t>方法③（　　　　　　　　　　　　　　　）</a:t>
            </a:r>
            <a:endParaRPr sz="40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78" name="Google Shape;178;p36"/>
          <p:cNvSpPr txBox="1"/>
          <p:nvPr/>
        </p:nvSpPr>
        <p:spPr>
          <a:xfrm>
            <a:off x="2153875" y="210125"/>
            <a:ext cx="5845500" cy="12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100" b="1" dirty="0">
                <a:solidFill>
                  <a:srgbClr val="98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二分法探索</a:t>
            </a:r>
            <a:endParaRPr sz="3100" b="1" dirty="0">
              <a:solidFill>
                <a:srgbClr val="98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100" b="1" dirty="0">
                <a:solidFill>
                  <a:srgbClr val="98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（にぶんほうたんさく）</a:t>
            </a:r>
            <a:endParaRPr sz="3100" b="1" dirty="0">
              <a:solidFill>
                <a:srgbClr val="98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79" name="Google Shape;179;p36"/>
          <p:cNvSpPr txBox="1"/>
          <p:nvPr/>
        </p:nvSpPr>
        <p:spPr>
          <a:xfrm>
            <a:off x="495900" y="2965600"/>
            <a:ext cx="8152200" cy="187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 dirty="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54歳</a:t>
            </a:r>
            <a:endParaRPr sz="1800" dirty="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 dirty="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例）</a:t>
            </a:r>
            <a:endParaRPr sz="1800" dirty="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 dirty="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１歳？　OR　50歳？　（100歳が終わりと仮定する）</a:t>
            </a:r>
            <a:endParaRPr sz="1800" dirty="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 dirty="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50歳？　OR　75歳？</a:t>
            </a:r>
            <a:endParaRPr sz="1800" dirty="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 dirty="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50歳？　OR　62歳？</a:t>
            </a:r>
            <a:endParaRPr sz="1800" dirty="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 dirty="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50歳？　OR　56歳？・・・</a:t>
            </a:r>
            <a:endParaRPr sz="1800" dirty="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80" name="Google Shape;180;p36"/>
          <p:cNvSpPr txBox="1"/>
          <p:nvPr/>
        </p:nvSpPr>
        <p:spPr>
          <a:xfrm>
            <a:off x="191025" y="1757500"/>
            <a:ext cx="8768400" cy="131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700" b="1" dirty="0">
                <a:solidFill>
                  <a:srgbClr val="98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聞きたい数字が探している数字より前か後かによって、２分割しながら探索する。</a:t>
            </a:r>
            <a:endParaRPr sz="2700" b="1" dirty="0">
              <a:solidFill>
                <a:srgbClr val="98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" grpId="0"/>
      <p:bldP spid="179" grpId="0"/>
      <p:bldP spid="18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CD3F4AF-187A-C214-5609-171E3DD74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ja-JP" altLang="en-US" dirty="0"/>
              <a:t>〇問題　</a:t>
            </a:r>
            <a:r>
              <a:rPr lang="ja-JP" altLang="ja-JP" dirty="0"/>
              <a:t>次の文章を読み、問いに答えよ。</a:t>
            </a:r>
            <a:br>
              <a:rPr lang="ja-JP" altLang="ja-JP" dirty="0"/>
            </a:br>
            <a:endParaRPr kumimoji="1" lang="ja-JP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テキスト プレースホルダー 2">
                <a:extLst>
                  <a:ext uri="{FF2B5EF4-FFF2-40B4-BE49-F238E27FC236}">
                    <a16:creationId xmlns:a16="http://schemas.microsoft.com/office/drawing/2014/main" id="{2CB6598C-3670-3C80-8125-8B11F84D6E46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68752" y="1234075"/>
                <a:ext cx="8763548" cy="3334800"/>
              </a:xfrm>
            </p:spPr>
            <p:txBody>
              <a:bodyPr/>
              <a:lstStyle/>
              <a:p>
                <a:pPr marL="114300" indent="0">
                  <a:buNone/>
                </a:pPr>
                <a:r>
                  <a:rPr lang="ja-JP" altLang="ja-JP" dirty="0"/>
                  <a:t>１ページに１つのコンピュータ用語が五十音順に並べられた合計100ページの用語集がある。ある用語の書かれたページを探索する際に単純前方探索を用いた場合の必要検索回数は、検索に二分法探索を用いた場合の約何倍と考えられるか。</a:t>
                </a:r>
                <a:endParaRPr lang="en-US" altLang="ja-JP" dirty="0"/>
              </a:p>
              <a:p>
                <a:pPr marL="114300" indent="0">
                  <a:buNone/>
                </a:pPr>
                <a:endParaRPr lang="en-US" altLang="ja-JP" dirty="0"/>
              </a:p>
              <a:p>
                <a:pPr marL="114300" indent="0">
                  <a:buNone/>
                </a:pPr>
                <a:r>
                  <a:rPr lang="ja-JP" altLang="ja-JP" dirty="0"/>
                  <a:t>なお、単純前方探索の平均探索回数は「合計ページ数 / 2」、二分法探索の平均探索回数は「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ja-JP" altLang="en-US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altLang="ja-JP" i="1">
                        <a:latin typeface="Cambria Math" panose="02040503050406030204" pitchFamily="18" charset="0"/>
                      </a:rPr>
                      <m:t>&gt;</m:t>
                    </m:r>
                    <m:r>
                      <a:rPr lang="ja-JP" altLang="en-US" i="1">
                        <a:latin typeface="Cambria Math" panose="02040503050406030204" pitchFamily="18" charset="0"/>
                      </a:rPr>
                      <m:t>合計ページ数</m:t>
                    </m:r>
                  </m:oMath>
                </a14:m>
                <a:r>
                  <a:rPr lang="ja-JP" altLang="ja-JP" dirty="0"/>
                  <a:t>」を満たす最小の整数</a:t>
                </a:r>
                <a14:m>
                  <m:oMath xmlns:m="http://schemas.openxmlformats.org/officeDocument/2006/math">
                    <m:r>
                      <a:rPr lang="ja-JP" altLang="en-US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ja-JP" altLang="ja-JP" dirty="0"/>
                  <a:t>で求められるものとする。</a:t>
                </a:r>
                <a:endParaRPr lang="en-US" altLang="ja-JP" dirty="0"/>
              </a:p>
              <a:p>
                <a:pPr marL="114300" indent="0">
                  <a:buNone/>
                </a:pPr>
                <a:endParaRPr lang="en-US" altLang="ja-JP" dirty="0"/>
              </a:p>
              <a:p>
                <a:pPr marL="114300" indent="0">
                  <a:buNone/>
                </a:pPr>
                <a:r>
                  <a:rPr lang="ja-JP" altLang="ja-JP" dirty="0"/>
                  <a:t>(ア）4倍　（イ）5倍　(ウ)6倍　(エ)7倍</a:t>
                </a:r>
              </a:p>
              <a:p>
                <a:pPr marL="114300" indent="0">
                  <a:buNone/>
                </a:pPr>
                <a:endParaRPr lang="ja-JP" altLang="ja-JP" dirty="0"/>
              </a:p>
              <a:p>
                <a:pPr marL="114300" indent="0">
                  <a:buNone/>
                </a:pPr>
                <a:endParaRPr kumimoji="1" lang="ja-JP" altLang="en-US" dirty="0"/>
              </a:p>
            </p:txBody>
          </p:sp>
        </mc:Choice>
        <mc:Fallback>
          <p:sp>
            <p:nvSpPr>
              <p:cNvPr id="3" name="テキスト プレースホルダー 2">
                <a:extLst>
                  <a:ext uri="{FF2B5EF4-FFF2-40B4-BE49-F238E27FC236}">
                    <a16:creationId xmlns:a16="http://schemas.microsoft.com/office/drawing/2014/main" id="{2CB6598C-3670-3C80-8125-8B11F84D6E4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68752" y="1234075"/>
                <a:ext cx="8763548" cy="3334800"/>
              </a:xfrm>
              <a:blipFill>
                <a:blip r:embed="rId2"/>
                <a:stretch>
                  <a:fillRect r="-48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366194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5D47B9-CDE3-554A-B599-90DB5FC6CD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986A33-9230-28AC-84F8-71BDE7BBE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ja-JP" altLang="en-US" dirty="0"/>
              <a:t>〇問題　解説　</a:t>
            </a:r>
            <a:r>
              <a:rPr lang="ja-JP" altLang="ja-JP" dirty="0"/>
              <a:t>次の文章を読み、問いに答えよ。</a:t>
            </a:r>
            <a:br>
              <a:rPr lang="ja-JP" altLang="ja-JP" dirty="0"/>
            </a:b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1221188-BADA-7AB4-240B-6E4295849E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752" y="1082821"/>
            <a:ext cx="8763548" cy="1110364"/>
          </a:xfrm>
        </p:spPr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ja-JP" altLang="ja-JP" dirty="0"/>
              <a:t>１ページに１つのコンピュータ用語が五十音順に並べられた合計100ページの用語集がある。ある用語の書かれたページを探索する際に単純前方探索を用いた場合の必要検索回数は、検索に二分法探索を用いた場合の約何倍と考えられるか。</a:t>
            </a:r>
            <a:endParaRPr lang="en-US" altLang="ja-JP" dirty="0"/>
          </a:p>
          <a:p>
            <a:pPr marL="114300" indent="0">
              <a:buNone/>
            </a:pPr>
            <a:endParaRPr lang="en-US" altLang="ja-JP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BDD0C1C5-BF32-75E0-F671-A96DFEBCB82F}"/>
                  </a:ext>
                </a:extLst>
              </p:cNvPr>
              <p:cNvSpPr txBox="1"/>
              <p:nvPr/>
            </p:nvSpPr>
            <p:spPr>
              <a:xfrm>
                <a:off x="134066" y="2138184"/>
                <a:ext cx="8875867" cy="3139321"/>
              </a:xfrm>
              <a:prstGeom prst="rect">
                <a:avLst/>
              </a:prstGeom>
              <a:noFill/>
              <a:ln w="6350">
                <a:solidFill>
                  <a:schemeClr val="bg2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800" dirty="0">
                    <a:solidFill>
                      <a:srgbClr val="FF0000"/>
                    </a:solidFill>
                    <a:latin typeface="+mn-lt"/>
                  </a:rPr>
                  <a:t>解答）</a:t>
                </a:r>
                <a:r>
                  <a:rPr lang="en-US" altLang="ja-JP" sz="1800" dirty="0">
                    <a:solidFill>
                      <a:srgbClr val="FF0000"/>
                    </a:solidFill>
                    <a:latin typeface="+mn-lt"/>
                  </a:rPr>
                  <a:t>(</a:t>
                </a:r>
                <a:r>
                  <a:rPr lang="ja-JP" altLang="en-US" sz="1800" dirty="0">
                    <a:solidFill>
                      <a:srgbClr val="FF0000"/>
                    </a:solidFill>
                    <a:latin typeface="+mn-lt"/>
                  </a:rPr>
                  <a:t>エ</a:t>
                </a:r>
                <a:r>
                  <a:rPr lang="en-US" altLang="ja-JP" sz="1800" dirty="0">
                    <a:solidFill>
                      <a:srgbClr val="FF0000"/>
                    </a:solidFill>
                    <a:latin typeface="+mn-lt"/>
                  </a:rPr>
                  <a:t>)</a:t>
                </a:r>
                <a:r>
                  <a:rPr lang="ja-JP" altLang="en-US" sz="1800" dirty="0">
                    <a:solidFill>
                      <a:srgbClr val="FF0000"/>
                    </a:solidFill>
                    <a:latin typeface="+mn-lt"/>
                  </a:rPr>
                  <a:t>　</a:t>
                </a:r>
                <a:r>
                  <a:rPr lang="en-US" altLang="ja-JP" sz="1800" dirty="0">
                    <a:solidFill>
                      <a:srgbClr val="FF0000"/>
                    </a:solidFill>
                    <a:latin typeface="+mn-lt"/>
                  </a:rPr>
                  <a:t>7</a:t>
                </a:r>
                <a:r>
                  <a:rPr lang="ja-JP" altLang="en-US" sz="1800" dirty="0">
                    <a:solidFill>
                      <a:srgbClr val="FF0000"/>
                    </a:solidFill>
                    <a:latin typeface="+mn-lt"/>
                  </a:rPr>
                  <a:t>倍</a:t>
                </a:r>
                <a:endParaRPr lang="en-US" altLang="ja-JP" sz="1800" dirty="0">
                  <a:solidFill>
                    <a:srgbClr val="FF0000"/>
                  </a:solidFill>
                  <a:latin typeface="+mn-lt"/>
                </a:endParaRPr>
              </a:p>
              <a:p>
                <a:endParaRPr lang="en-US" altLang="ja-JP" sz="1800" dirty="0">
                  <a:solidFill>
                    <a:srgbClr val="FF0000"/>
                  </a:solidFill>
                  <a:latin typeface="+mn-lt"/>
                </a:endParaRPr>
              </a:p>
              <a:p>
                <a:r>
                  <a:rPr lang="ja-JP" altLang="ja-JP" sz="1800" dirty="0">
                    <a:solidFill>
                      <a:srgbClr val="FF0000"/>
                    </a:solidFill>
                    <a:latin typeface="+mn-lt"/>
                  </a:rPr>
                  <a:t>単純前方探索の平均探索回数は「合計ページ数 / 2」</a:t>
                </a:r>
                <a:r>
                  <a:rPr lang="ja-JP" altLang="en-US" sz="1800" dirty="0">
                    <a:solidFill>
                      <a:srgbClr val="FF0000"/>
                    </a:solidFill>
                    <a:latin typeface="+mn-lt"/>
                  </a:rPr>
                  <a:t>であるから</a:t>
                </a:r>
                <a:endParaRPr lang="en-US" altLang="ja-JP" sz="1800" dirty="0">
                  <a:solidFill>
                    <a:srgbClr val="FF0000"/>
                  </a:solidFill>
                  <a:latin typeface="+mn-lt"/>
                </a:endParaRPr>
              </a:p>
              <a:p>
                <a:r>
                  <a:rPr lang="en-US" altLang="ja-JP" sz="1800" dirty="0">
                    <a:solidFill>
                      <a:srgbClr val="FF0000"/>
                    </a:solidFill>
                    <a:latin typeface="+mn-lt"/>
                  </a:rPr>
                  <a:t>100/2=50</a:t>
                </a:r>
                <a:r>
                  <a:rPr lang="ja-JP" altLang="en-US" sz="1800" dirty="0">
                    <a:solidFill>
                      <a:srgbClr val="FF0000"/>
                    </a:solidFill>
                    <a:latin typeface="+mn-lt"/>
                  </a:rPr>
                  <a:t>回</a:t>
                </a:r>
                <a:endParaRPr lang="en-US" altLang="ja-JP" sz="1800" dirty="0">
                  <a:solidFill>
                    <a:srgbClr val="FF0000"/>
                  </a:solidFill>
                  <a:latin typeface="+mn-lt"/>
                </a:endParaRPr>
              </a:p>
              <a:p>
                <a:endParaRPr lang="en-US" altLang="ja-JP" sz="1800" dirty="0">
                  <a:solidFill>
                    <a:srgbClr val="FF0000"/>
                  </a:solidFill>
                  <a:latin typeface="+mn-lt"/>
                </a:endParaRPr>
              </a:p>
              <a:p>
                <a:r>
                  <a:rPr lang="ja-JP" altLang="ja-JP" sz="1800" dirty="0">
                    <a:solidFill>
                      <a:srgbClr val="FF0000"/>
                    </a:solidFill>
                    <a:latin typeface="+mn-lt"/>
                  </a:rPr>
                  <a:t>二分法探索の平均探索回数は「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1800" b="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1800" b="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ja-JP" altLang="en-US" sz="1800" b="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altLang="ja-JP" sz="1800" b="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ja-JP" altLang="en-US" sz="1800" b="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合計ページ数</m:t>
                    </m:r>
                  </m:oMath>
                </a14:m>
                <a:r>
                  <a:rPr lang="ja-JP" altLang="ja-JP" sz="1800" dirty="0">
                    <a:solidFill>
                      <a:srgbClr val="FF0000"/>
                    </a:solidFill>
                    <a:latin typeface="+mn-lt"/>
                  </a:rPr>
                  <a:t>」</a:t>
                </a:r>
                <a:r>
                  <a:rPr lang="ja-JP" altLang="en-US" sz="1800" dirty="0">
                    <a:solidFill>
                      <a:srgbClr val="FF0000"/>
                    </a:solidFill>
                    <a:latin typeface="+mn-lt"/>
                  </a:rPr>
                  <a:t>であるから</a:t>
                </a:r>
                <a:endParaRPr lang="en-US" altLang="ja-JP" sz="1800" dirty="0">
                  <a:solidFill>
                    <a:srgbClr val="FF0000"/>
                  </a:solidFill>
                  <a:latin typeface="+mn-lt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ja-JP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sup>
                    </m:sSup>
                    <m:r>
                      <a:rPr lang="en-US" altLang="ja-JP" sz="1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&gt;100</m:t>
                    </m:r>
                  </m:oMath>
                </a14:m>
                <a:r>
                  <a:rPr lang="ja-JP" altLang="en-US" sz="1800" dirty="0">
                    <a:solidFill>
                      <a:srgbClr val="FF0000"/>
                    </a:solidFill>
                    <a:latin typeface="+mn-lt"/>
                  </a:rPr>
                  <a:t>となり、</a:t>
                </a:r>
                <a:r>
                  <a:rPr lang="en-US" altLang="ja-JP" sz="1800" dirty="0">
                    <a:solidFill>
                      <a:srgbClr val="FF0000"/>
                    </a:solidFill>
                    <a:latin typeface="+mn-lt"/>
                  </a:rPr>
                  <a:t>7</a:t>
                </a:r>
                <a:r>
                  <a:rPr lang="ja-JP" altLang="en-US" sz="1800" dirty="0">
                    <a:solidFill>
                      <a:srgbClr val="FF0000"/>
                    </a:solidFill>
                    <a:latin typeface="+mn-lt"/>
                  </a:rPr>
                  <a:t>回</a:t>
                </a:r>
                <a:endParaRPr lang="en-US" altLang="ja-JP" sz="1800" dirty="0">
                  <a:solidFill>
                    <a:srgbClr val="FF0000"/>
                  </a:solidFill>
                  <a:latin typeface="+mn-lt"/>
                </a:endParaRPr>
              </a:p>
              <a:p>
                <a:endParaRPr lang="en-US" altLang="ja-JP" sz="1800" dirty="0">
                  <a:solidFill>
                    <a:srgbClr val="FF0000"/>
                  </a:solidFill>
                  <a:latin typeface="+mn-lt"/>
                </a:endParaRPr>
              </a:p>
              <a:p>
                <a:r>
                  <a:rPr lang="ja-JP" altLang="en-US" sz="1800" dirty="0">
                    <a:solidFill>
                      <a:srgbClr val="FF0000"/>
                    </a:solidFill>
                    <a:latin typeface="+mn-lt"/>
                  </a:rPr>
                  <a:t>したがって、　</a:t>
                </a:r>
                <a:r>
                  <a:rPr lang="en-US" altLang="ja-JP" sz="1800" dirty="0">
                    <a:solidFill>
                      <a:srgbClr val="FF0000"/>
                    </a:solidFill>
                    <a:latin typeface="+mn-lt"/>
                  </a:rPr>
                  <a:t>50÷7=7.14</a:t>
                </a:r>
                <a:r>
                  <a:rPr lang="ja-JP" altLang="en-US" sz="1800" dirty="0">
                    <a:solidFill>
                      <a:srgbClr val="FF0000"/>
                    </a:solidFill>
                    <a:latin typeface="+mn-lt"/>
                  </a:rPr>
                  <a:t>となり、約</a:t>
                </a:r>
                <a:r>
                  <a:rPr lang="en-US" altLang="ja-JP" sz="1800" dirty="0">
                    <a:solidFill>
                      <a:srgbClr val="FF0000"/>
                    </a:solidFill>
                    <a:latin typeface="+mn-lt"/>
                  </a:rPr>
                  <a:t>7</a:t>
                </a:r>
                <a:r>
                  <a:rPr lang="ja-JP" altLang="en-US" sz="1800" dirty="0">
                    <a:solidFill>
                      <a:srgbClr val="FF0000"/>
                    </a:solidFill>
                    <a:latin typeface="+mn-lt"/>
                  </a:rPr>
                  <a:t>倍となる。</a:t>
                </a:r>
                <a:endParaRPr lang="ja-JP" altLang="ja-JP" sz="1800" dirty="0">
                  <a:solidFill>
                    <a:srgbClr val="FF0000"/>
                  </a:solidFill>
                  <a:latin typeface="+mn-lt"/>
                </a:endParaRPr>
              </a:p>
              <a:p>
                <a:endParaRPr lang="ja-JP" altLang="ja-JP" sz="1800" dirty="0">
                  <a:solidFill>
                    <a:srgbClr val="FF0000"/>
                  </a:solidFill>
                  <a:latin typeface="Playfair Display" panose="00000500000000000000" pitchFamily="2" charset="0"/>
                </a:endParaRPr>
              </a:p>
              <a:p>
                <a:endParaRPr kumimoji="1" lang="ja-JP" altLang="en-US" sz="1800" dirty="0">
                  <a:solidFill>
                    <a:srgbClr val="FF0000"/>
                  </a:solidFill>
                  <a:latin typeface="Playfair Display" panose="00000500000000000000" pitchFamily="2" charset="0"/>
                </a:endParaRPr>
              </a:p>
            </p:txBody>
          </p:sp>
        </mc:Choice>
        <mc:Fallback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BDD0C1C5-BF32-75E0-F671-A96DFEBCB8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066" y="2138184"/>
                <a:ext cx="8875867" cy="3139321"/>
              </a:xfrm>
              <a:prstGeom prst="rect">
                <a:avLst/>
              </a:prstGeom>
              <a:blipFill>
                <a:blip r:embed="rId2"/>
                <a:stretch>
                  <a:fillRect l="-618" t="-1550"/>
                </a:stretch>
              </a:blipFill>
              <a:ln w="6350">
                <a:solidFill>
                  <a:schemeClr val="bg2"/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871828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3C0A0F-C820-3686-2556-8C64028F0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42E603F-28B7-4831-BF23-65FBAB13D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1" cy="51435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 dirty="0">
              <a:solidFill>
                <a:prstClr val="white"/>
              </a:solidFill>
              <a:latin typeface="Avenir Next LT Pro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D39700F-2B10-4402-A7DD-06EE22458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74726"/>
            <a:ext cx="7170358" cy="4968774"/>
          </a:xfrm>
          <a:custGeom>
            <a:avLst/>
            <a:gdLst>
              <a:gd name="connsiteX0" fmla="*/ 8831314 w 9263816"/>
              <a:gd name="connsiteY0" fmla="*/ 5943878 h 6858000"/>
              <a:gd name="connsiteX1" fmla="*/ 9179783 w 9263816"/>
              <a:gd name="connsiteY1" fmla="*/ 6086141 h 6858000"/>
              <a:gd name="connsiteX2" fmla="*/ 9260887 w 9263816"/>
              <a:gd name="connsiteY2" fmla="*/ 6279156 h 6858000"/>
              <a:gd name="connsiteX3" fmla="*/ 8925621 w 9263816"/>
              <a:gd name="connsiteY3" fmla="*/ 6708712 h 6858000"/>
              <a:gd name="connsiteX4" fmla="*/ 8496050 w 9263816"/>
              <a:gd name="connsiteY4" fmla="*/ 6373449 h 6858000"/>
              <a:gd name="connsiteX5" fmla="*/ 8831314 w 9263816"/>
              <a:gd name="connsiteY5" fmla="*/ 5943878 h 6858000"/>
              <a:gd name="connsiteX6" fmla="*/ 7397485 w 9263816"/>
              <a:gd name="connsiteY6" fmla="*/ 5931706 h 6858000"/>
              <a:gd name="connsiteX7" fmla="*/ 7917779 w 9263816"/>
              <a:gd name="connsiteY7" fmla="*/ 6191864 h 6858000"/>
              <a:gd name="connsiteX8" fmla="*/ 8013467 w 9263816"/>
              <a:gd name="connsiteY8" fmla="*/ 6375784 h 6858000"/>
              <a:gd name="connsiteX9" fmla="*/ 8021879 w 9263816"/>
              <a:gd name="connsiteY9" fmla="*/ 6753751 h 6858000"/>
              <a:gd name="connsiteX10" fmla="*/ 7981316 w 9263816"/>
              <a:gd name="connsiteY10" fmla="*/ 6858000 h 6858000"/>
              <a:gd name="connsiteX11" fmla="*/ 6819486 w 9263816"/>
              <a:gd name="connsiteY11" fmla="*/ 6858000 h 6858000"/>
              <a:gd name="connsiteX12" fmla="*/ 6785199 w 9263816"/>
              <a:gd name="connsiteY12" fmla="*/ 6781101 h 6858000"/>
              <a:gd name="connsiteX13" fmla="*/ 7196747 w 9263816"/>
              <a:gd name="connsiteY13" fmla="*/ 5964309 h 6858000"/>
              <a:gd name="connsiteX14" fmla="*/ 7397485 w 9263816"/>
              <a:gd name="connsiteY14" fmla="*/ 5931706 h 6858000"/>
              <a:gd name="connsiteX15" fmla="*/ 1505570 w 9263816"/>
              <a:gd name="connsiteY15" fmla="*/ 227178 h 6858000"/>
              <a:gd name="connsiteX16" fmla="*/ 2026489 w 9263816"/>
              <a:gd name="connsiteY16" fmla="*/ 392370 h 6858000"/>
              <a:gd name="connsiteX17" fmla="*/ 2444553 w 9263816"/>
              <a:gd name="connsiteY17" fmla="*/ 1654853 h 6858000"/>
              <a:gd name="connsiteX18" fmla="*/ 3183153 w 9263816"/>
              <a:gd name="connsiteY18" fmla="*/ 2116208 h 6858000"/>
              <a:gd name="connsiteX19" fmla="*/ 4288384 w 9263816"/>
              <a:gd name="connsiteY19" fmla="*/ 1291908 h 6858000"/>
              <a:gd name="connsiteX20" fmla="*/ 5472602 w 9263816"/>
              <a:gd name="connsiteY20" fmla="*/ 1697818 h 6858000"/>
              <a:gd name="connsiteX21" fmla="*/ 5844697 w 9263816"/>
              <a:gd name="connsiteY21" fmla="*/ 3444791 h 6858000"/>
              <a:gd name="connsiteX22" fmla="*/ 6715674 w 9263816"/>
              <a:gd name="connsiteY22" fmla="*/ 4065208 h 6858000"/>
              <a:gd name="connsiteX23" fmla="*/ 8130429 w 9263816"/>
              <a:gd name="connsiteY23" fmla="*/ 4101787 h 6858000"/>
              <a:gd name="connsiteX24" fmla="*/ 8624630 w 9263816"/>
              <a:gd name="connsiteY24" fmla="*/ 4686202 h 6858000"/>
              <a:gd name="connsiteX25" fmla="*/ 8623843 w 9263816"/>
              <a:gd name="connsiteY25" fmla="*/ 4685749 h 6858000"/>
              <a:gd name="connsiteX26" fmla="*/ 8646859 w 9263816"/>
              <a:gd name="connsiteY26" fmla="*/ 4835156 h 6858000"/>
              <a:gd name="connsiteX27" fmla="*/ 8079403 w 9263816"/>
              <a:gd name="connsiteY27" fmla="*/ 5661624 h 6858000"/>
              <a:gd name="connsiteX28" fmla="*/ 6833105 w 9263816"/>
              <a:gd name="connsiteY28" fmla="*/ 5397208 h 6858000"/>
              <a:gd name="connsiteX29" fmla="*/ 5900832 w 9263816"/>
              <a:gd name="connsiteY29" fmla="*/ 5944462 h 6858000"/>
              <a:gd name="connsiteX30" fmla="*/ 6067212 w 9263816"/>
              <a:gd name="connsiteY30" fmla="*/ 6811916 h 6858000"/>
              <a:gd name="connsiteX31" fmla="*/ 6089565 w 9263816"/>
              <a:gd name="connsiteY31" fmla="*/ 6858000 h 6858000"/>
              <a:gd name="connsiteX32" fmla="*/ 0 w 9263816"/>
              <a:gd name="connsiteY32" fmla="*/ 6858000 h 6858000"/>
              <a:gd name="connsiteX33" fmla="*/ 0 w 9263816"/>
              <a:gd name="connsiteY33" fmla="*/ 2181377 h 6858000"/>
              <a:gd name="connsiteX34" fmla="*/ 73069 w 9263816"/>
              <a:gd name="connsiteY34" fmla="*/ 2215839 h 6858000"/>
              <a:gd name="connsiteX35" fmla="*/ 335445 w 9263816"/>
              <a:gd name="connsiteY35" fmla="*/ 2237140 h 6858000"/>
              <a:gd name="connsiteX36" fmla="*/ 752878 w 9263816"/>
              <a:gd name="connsiteY36" fmla="*/ 1445285 h 6858000"/>
              <a:gd name="connsiteX37" fmla="*/ 1202551 w 9263816"/>
              <a:gd name="connsiteY37" fmla="*/ 314229 h 6858000"/>
              <a:gd name="connsiteX38" fmla="*/ 1505570 w 9263816"/>
              <a:gd name="connsiteY38" fmla="*/ 227178 h 6858000"/>
              <a:gd name="connsiteX39" fmla="*/ 3142509 w 9263816"/>
              <a:gd name="connsiteY39" fmla="*/ 68854 h 6858000"/>
              <a:gd name="connsiteX40" fmla="*/ 3490978 w 9263816"/>
              <a:gd name="connsiteY40" fmla="*/ 211117 h 6858000"/>
              <a:gd name="connsiteX41" fmla="*/ 3572083 w 9263816"/>
              <a:gd name="connsiteY41" fmla="*/ 404131 h 6858000"/>
              <a:gd name="connsiteX42" fmla="*/ 3236814 w 9263816"/>
              <a:gd name="connsiteY42" fmla="*/ 833688 h 6858000"/>
              <a:gd name="connsiteX43" fmla="*/ 2807245 w 9263816"/>
              <a:gd name="connsiteY43" fmla="*/ 498425 h 6858000"/>
              <a:gd name="connsiteX44" fmla="*/ 3142509 w 9263816"/>
              <a:gd name="connsiteY44" fmla="*/ 68854 h 6858000"/>
              <a:gd name="connsiteX45" fmla="*/ 0 w 9263816"/>
              <a:gd name="connsiteY45" fmla="*/ 0 h 6858000"/>
              <a:gd name="connsiteX46" fmla="*/ 39858 w 9263816"/>
              <a:gd name="connsiteY46" fmla="*/ 0 h 6858000"/>
              <a:gd name="connsiteX47" fmla="*/ 65022 w 9263816"/>
              <a:gd name="connsiteY47" fmla="*/ 5834 h 6858000"/>
              <a:gd name="connsiteX48" fmla="*/ 389258 w 9263816"/>
              <a:gd name="connsiteY48" fmla="*/ 235630 h 6858000"/>
              <a:gd name="connsiteX49" fmla="*/ 485484 w 9263816"/>
              <a:gd name="connsiteY49" fmla="*/ 420070 h 6858000"/>
              <a:gd name="connsiteX50" fmla="*/ 74229 w 9263816"/>
              <a:gd name="connsiteY50" fmla="*/ 1237955 h 6858000"/>
              <a:gd name="connsiteX51" fmla="*/ 0 w 9263816"/>
              <a:gd name="connsiteY51" fmla="*/ 12544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9263816" h="6858000">
                <a:moveTo>
                  <a:pt x="8831314" y="5943878"/>
                </a:moveTo>
                <a:cubicBezTo>
                  <a:pt x="8964281" y="5927490"/>
                  <a:pt x="9096260" y="5981362"/>
                  <a:pt x="9179783" y="6086141"/>
                </a:cubicBezTo>
                <a:cubicBezTo>
                  <a:pt x="9224074" y="6141769"/>
                  <a:pt x="9252211" y="6208560"/>
                  <a:pt x="9260887" y="6279156"/>
                </a:cubicBezTo>
                <a:cubicBezTo>
                  <a:pt x="9286897" y="6490362"/>
                  <a:pt x="9136845" y="6682672"/>
                  <a:pt x="8925621" y="6708712"/>
                </a:cubicBezTo>
                <a:cubicBezTo>
                  <a:pt x="8714398" y="6734766"/>
                  <a:pt x="8522062" y="6584655"/>
                  <a:pt x="8496050" y="6373449"/>
                </a:cubicBezTo>
                <a:cubicBezTo>
                  <a:pt x="8470038" y="6162229"/>
                  <a:pt x="8620090" y="5969920"/>
                  <a:pt x="8831314" y="5943878"/>
                </a:cubicBezTo>
                <a:close/>
                <a:moveTo>
                  <a:pt x="7397485" y="5931706"/>
                </a:moveTo>
                <a:cubicBezTo>
                  <a:pt x="7598431" y="5931157"/>
                  <a:pt x="7792965" y="6024548"/>
                  <a:pt x="7917779" y="6191864"/>
                </a:cubicBezTo>
                <a:cubicBezTo>
                  <a:pt x="7959204" y="6247714"/>
                  <a:pt x="7991530" y="6309792"/>
                  <a:pt x="8013467" y="6375784"/>
                </a:cubicBezTo>
                <a:cubicBezTo>
                  <a:pt x="8055425" y="6502973"/>
                  <a:pt x="8055748" y="6633888"/>
                  <a:pt x="8021879" y="6753751"/>
                </a:cubicBezTo>
                <a:lnTo>
                  <a:pt x="7981316" y="6858000"/>
                </a:lnTo>
                <a:lnTo>
                  <a:pt x="6819486" y="6858000"/>
                </a:lnTo>
                <a:lnTo>
                  <a:pt x="6785199" y="6781101"/>
                </a:lnTo>
                <a:cubicBezTo>
                  <a:pt x="6673307" y="6441922"/>
                  <a:pt x="6857485" y="6076251"/>
                  <a:pt x="7196747" y="5964309"/>
                </a:cubicBezTo>
                <a:cubicBezTo>
                  <a:pt x="7262809" y="5942509"/>
                  <a:pt x="7330503" y="5931889"/>
                  <a:pt x="7397485" y="5931706"/>
                </a:cubicBezTo>
                <a:close/>
                <a:moveTo>
                  <a:pt x="1505570" y="227178"/>
                </a:moveTo>
                <a:cubicBezTo>
                  <a:pt x="1691018" y="218628"/>
                  <a:pt x="1889853" y="275403"/>
                  <a:pt x="2026489" y="392370"/>
                </a:cubicBezTo>
                <a:cubicBezTo>
                  <a:pt x="2369898" y="685965"/>
                  <a:pt x="2078266" y="1147857"/>
                  <a:pt x="2444553" y="1654853"/>
                </a:cubicBezTo>
                <a:cubicBezTo>
                  <a:pt x="2492906" y="1721679"/>
                  <a:pt x="2800482" y="2144546"/>
                  <a:pt x="3183153" y="2116208"/>
                </a:cubicBezTo>
                <a:cubicBezTo>
                  <a:pt x="3673561" y="2080541"/>
                  <a:pt x="3723222" y="1441614"/>
                  <a:pt x="4288384" y="1291908"/>
                </a:cubicBezTo>
                <a:cubicBezTo>
                  <a:pt x="4689065" y="1185875"/>
                  <a:pt x="5207943" y="1366633"/>
                  <a:pt x="5472602" y="1697818"/>
                </a:cubicBezTo>
                <a:cubicBezTo>
                  <a:pt x="5891294" y="2221754"/>
                  <a:pt x="5408012" y="2790179"/>
                  <a:pt x="5844697" y="3444791"/>
                </a:cubicBezTo>
                <a:cubicBezTo>
                  <a:pt x="6149900" y="3902467"/>
                  <a:pt x="6672672" y="4053594"/>
                  <a:pt x="6715674" y="4065208"/>
                </a:cubicBezTo>
                <a:cubicBezTo>
                  <a:pt x="7326423" y="4232519"/>
                  <a:pt x="7677158" y="3817020"/>
                  <a:pt x="8130429" y="4101787"/>
                </a:cubicBezTo>
                <a:cubicBezTo>
                  <a:pt x="8226340" y="4161985"/>
                  <a:pt x="8536372" y="4356819"/>
                  <a:pt x="8624630" y="4686202"/>
                </a:cubicBezTo>
                <a:lnTo>
                  <a:pt x="8623843" y="4685749"/>
                </a:lnTo>
                <a:cubicBezTo>
                  <a:pt x="8636924" y="4734567"/>
                  <a:pt x="8644635" y="4784678"/>
                  <a:pt x="8646859" y="4835156"/>
                </a:cubicBezTo>
                <a:cubicBezTo>
                  <a:pt x="8662596" y="5196604"/>
                  <a:pt x="8398383" y="5562326"/>
                  <a:pt x="8079403" y="5661624"/>
                </a:cubicBezTo>
                <a:cubicBezTo>
                  <a:pt x="7649807" y="5795217"/>
                  <a:pt x="7430996" y="5350293"/>
                  <a:pt x="6833105" y="5397208"/>
                </a:cubicBezTo>
                <a:cubicBezTo>
                  <a:pt x="6519033" y="5421527"/>
                  <a:pt x="6056658" y="5595550"/>
                  <a:pt x="5900832" y="5944462"/>
                </a:cubicBezTo>
                <a:cubicBezTo>
                  <a:pt x="5770548" y="6236600"/>
                  <a:pt x="5916359" y="6515160"/>
                  <a:pt x="6067212" y="6811916"/>
                </a:cubicBezTo>
                <a:lnTo>
                  <a:pt x="6089565" y="6858000"/>
                </a:lnTo>
                <a:lnTo>
                  <a:pt x="0" y="6858000"/>
                </a:lnTo>
                <a:lnTo>
                  <a:pt x="0" y="2181377"/>
                </a:lnTo>
                <a:lnTo>
                  <a:pt x="73069" y="2215839"/>
                </a:lnTo>
                <a:cubicBezTo>
                  <a:pt x="165116" y="2251829"/>
                  <a:pt x="254486" y="2263171"/>
                  <a:pt x="335445" y="2237140"/>
                </a:cubicBezTo>
                <a:cubicBezTo>
                  <a:pt x="594718" y="2153707"/>
                  <a:pt x="688441" y="1733807"/>
                  <a:pt x="752878" y="1445285"/>
                </a:cubicBezTo>
                <a:cubicBezTo>
                  <a:pt x="925059" y="674068"/>
                  <a:pt x="975076" y="456292"/>
                  <a:pt x="1202551" y="314229"/>
                </a:cubicBezTo>
                <a:cubicBezTo>
                  <a:pt x="1287853" y="260956"/>
                  <a:pt x="1394302" y="232308"/>
                  <a:pt x="1505570" y="227178"/>
                </a:cubicBezTo>
                <a:close/>
                <a:moveTo>
                  <a:pt x="3142509" y="68854"/>
                </a:moveTo>
                <a:cubicBezTo>
                  <a:pt x="3275474" y="52467"/>
                  <a:pt x="3407455" y="106339"/>
                  <a:pt x="3490978" y="211117"/>
                </a:cubicBezTo>
                <a:cubicBezTo>
                  <a:pt x="3535271" y="266744"/>
                  <a:pt x="3563404" y="333535"/>
                  <a:pt x="3572083" y="404131"/>
                </a:cubicBezTo>
                <a:cubicBezTo>
                  <a:pt x="3598092" y="615337"/>
                  <a:pt x="3448040" y="807648"/>
                  <a:pt x="3236814" y="833688"/>
                </a:cubicBezTo>
                <a:cubicBezTo>
                  <a:pt x="3025594" y="859741"/>
                  <a:pt x="2833255" y="709631"/>
                  <a:pt x="2807245" y="498425"/>
                </a:cubicBezTo>
                <a:cubicBezTo>
                  <a:pt x="2781232" y="287207"/>
                  <a:pt x="2931283" y="94896"/>
                  <a:pt x="3142509" y="68854"/>
                </a:cubicBezTo>
                <a:close/>
                <a:moveTo>
                  <a:pt x="0" y="0"/>
                </a:moveTo>
                <a:lnTo>
                  <a:pt x="39858" y="0"/>
                </a:lnTo>
                <a:lnTo>
                  <a:pt x="65022" y="5834"/>
                </a:lnTo>
                <a:cubicBezTo>
                  <a:pt x="191545" y="45606"/>
                  <a:pt x="305874" y="124173"/>
                  <a:pt x="389258" y="235630"/>
                </a:cubicBezTo>
                <a:cubicBezTo>
                  <a:pt x="430983" y="291600"/>
                  <a:pt x="463360" y="353876"/>
                  <a:pt x="485484" y="420070"/>
                </a:cubicBezTo>
                <a:cubicBezTo>
                  <a:pt x="597711" y="759508"/>
                  <a:pt x="413661" y="1125662"/>
                  <a:pt x="74229" y="1237955"/>
                </a:cubicBezTo>
                <a:lnTo>
                  <a:pt x="0" y="1254477"/>
                </a:lnTo>
                <a:close/>
              </a:path>
            </a:pathLst>
          </a:cu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buClrTx/>
            </a:pPr>
            <a:endParaRPr lang="en-US" sz="1350" kern="1200">
              <a:solidFill>
                <a:prstClr val="white"/>
              </a:solidFill>
              <a:latin typeface="Avenir Next LT Pro"/>
            </a:endParaRPr>
          </a:p>
        </p:txBody>
      </p:sp>
      <p:sp useBgFill="1">
        <p:nvSpPr>
          <p:cNvPr id="11" name="Background Fill">
            <a:extLst>
              <a:ext uri="{FF2B5EF4-FFF2-40B4-BE49-F238E27FC236}">
                <a16:creationId xmlns:a16="http://schemas.microsoft.com/office/drawing/2014/main" id="{6DA65B90-7B06-4499-91BA-CDDD36132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>
              <a:solidFill>
                <a:prstClr val="white"/>
              </a:solidFill>
              <a:latin typeface="Avenir Next LT Pro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2DA640-E01B-4200-B995-866C7BC695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1" cy="51435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 dirty="0">
              <a:solidFill>
                <a:prstClr val="white"/>
              </a:solidFill>
              <a:latin typeface="Avenir Next LT Pro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D7CC489-144E-4C80-BA9D-16BC57F4F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49452" y="0"/>
            <a:ext cx="5994548" cy="5143500"/>
          </a:xfrm>
          <a:custGeom>
            <a:avLst/>
            <a:gdLst>
              <a:gd name="connsiteX0" fmla="*/ 1497781 w 7992731"/>
              <a:gd name="connsiteY0" fmla="*/ 0 h 6858000"/>
              <a:gd name="connsiteX1" fmla="*/ 2402429 w 7992731"/>
              <a:gd name="connsiteY1" fmla="*/ 0 h 6858000"/>
              <a:gd name="connsiteX2" fmla="*/ 5164845 w 7992731"/>
              <a:gd name="connsiteY2" fmla="*/ 0 h 6858000"/>
              <a:gd name="connsiteX3" fmla="*/ 5726654 w 7992731"/>
              <a:gd name="connsiteY3" fmla="*/ 0 h 6858000"/>
              <a:gd name="connsiteX4" fmla="*/ 7992731 w 7992731"/>
              <a:gd name="connsiteY4" fmla="*/ 0 h 6858000"/>
              <a:gd name="connsiteX5" fmla="*/ 7992731 w 7992731"/>
              <a:gd name="connsiteY5" fmla="*/ 6858000 h 6858000"/>
              <a:gd name="connsiteX6" fmla="*/ 5726654 w 7992731"/>
              <a:gd name="connsiteY6" fmla="*/ 6858000 h 6858000"/>
              <a:gd name="connsiteX7" fmla="*/ 2402429 w 7992731"/>
              <a:gd name="connsiteY7" fmla="*/ 6858000 h 6858000"/>
              <a:gd name="connsiteX8" fmla="*/ 311758 w 7992731"/>
              <a:gd name="connsiteY8" fmla="*/ 6858000 h 6858000"/>
              <a:gd name="connsiteX9" fmla="*/ 314131 w 7992731"/>
              <a:gd name="connsiteY9" fmla="*/ 6707670 h 6858000"/>
              <a:gd name="connsiteX10" fmla="*/ 599703 w 7992731"/>
              <a:gd name="connsiteY10" fmla="*/ 5670858 h 6858000"/>
              <a:gd name="connsiteX11" fmla="*/ 1211435 w 7992731"/>
              <a:gd name="connsiteY11" fmla="*/ 4641255 h 6858000"/>
              <a:gd name="connsiteX12" fmla="*/ 1053042 w 7992731"/>
              <a:gd name="connsiteY12" fmla="*/ 3164269 h 6858000"/>
              <a:gd name="connsiteX13" fmla="*/ 607049 w 7992731"/>
              <a:gd name="connsiteY13" fmla="*/ 2589405 h 6858000"/>
              <a:gd name="connsiteX14" fmla="*/ 1054917 w 7992731"/>
              <a:gd name="connsiteY14" fmla="*/ 1068099 h 6858000"/>
              <a:gd name="connsiteX15" fmla="*/ 1502878 w 7992731"/>
              <a:gd name="connsiteY15" fmla="*/ 419995 h 6858000"/>
              <a:gd name="connsiteX16" fmla="*/ 1505906 w 7992731"/>
              <a:gd name="connsiteY16" fmla="*/ 184996 h 6858000"/>
              <a:gd name="connsiteX17" fmla="*/ 14545 w 7992731"/>
              <a:gd name="connsiteY17" fmla="*/ 0 h 6858000"/>
              <a:gd name="connsiteX18" fmla="*/ 879352 w 7992731"/>
              <a:gd name="connsiteY18" fmla="*/ 0 h 6858000"/>
              <a:gd name="connsiteX19" fmla="*/ 892054 w 7992731"/>
              <a:gd name="connsiteY19" fmla="*/ 78052 h 6858000"/>
              <a:gd name="connsiteX20" fmla="*/ 561941 w 7992731"/>
              <a:gd name="connsiteY20" fmla="*/ 535443 h 6858000"/>
              <a:gd name="connsiteX21" fmla="*/ 15320 w 7992731"/>
              <a:gd name="connsiteY21" fmla="*/ 219852 h 6858000"/>
              <a:gd name="connsiteX22" fmla="*/ 4235 w 7992731"/>
              <a:gd name="connsiteY22" fmla="*/ 4296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7992731" h="6858000">
                <a:moveTo>
                  <a:pt x="1497781" y="0"/>
                </a:moveTo>
                <a:lnTo>
                  <a:pt x="2402429" y="0"/>
                </a:lnTo>
                <a:lnTo>
                  <a:pt x="5164845" y="0"/>
                </a:lnTo>
                <a:lnTo>
                  <a:pt x="5726654" y="0"/>
                </a:lnTo>
                <a:lnTo>
                  <a:pt x="7992731" y="0"/>
                </a:lnTo>
                <a:lnTo>
                  <a:pt x="7992731" y="6858000"/>
                </a:lnTo>
                <a:lnTo>
                  <a:pt x="5726654" y="6858000"/>
                </a:lnTo>
                <a:lnTo>
                  <a:pt x="2402429" y="6858000"/>
                </a:lnTo>
                <a:lnTo>
                  <a:pt x="311758" y="6858000"/>
                </a:lnTo>
                <a:lnTo>
                  <a:pt x="314131" y="6707670"/>
                </a:lnTo>
                <a:cubicBezTo>
                  <a:pt x="335133" y="6366409"/>
                  <a:pt x="433652" y="6019042"/>
                  <a:pt x="599703" y="5670858"/>
                </a:cubicBezTo>
                <a:cubicBezTo>
                  <a:pt x="770258" y="5311556"/>
                  <a:pt x="1010815" y="4986832"/>
                  <a:pt x="1211435" y="4641255"/>
                </a:cubicBezTo>
                <a:cubicBezTo>
                  <a:pt x="1493038" y="4154456"/>
                  <a:pt x="1511836" y="3622744"/>
                  <a:pt x="1053042" y="3164269"/>
                </a:cubicBezTo>
                <a:cubicBezTo>
                  <a:pt x="881978" y="2993264"/>
                  <a:pt x="700423" y="2805523"/>
                  <a:pt x="607049" y="2589405"/>
                </a:cubicBezTo>
                <a:cubicBezTo>
                  <a:pt x="366280" y="2032158"/>
                  <a:pt x="541126" y="1508061"/>
                  <a:pt x="1054917" y="1068099"/>
                </a:cubicBezTo>
                <a:cubicBezTo>
                  <a:pt x="1261028" y="891535"/>
                  <a:pt x="1489689" y="709488"/>
                  <a:pt x="1502878" y="419995"/>
                </a:cubicBezTo>
                <a:cubicBezTo>
                  <a:pt x="1506390" y="341910"/>
                  <a:pt x="1507263" y="263520"/>
                  <a:pt x="1505906" y="184996"/>
                </a:cubicBezTo>
                <a:close/>
                <a:moveTo>
                  <a:pt x="14545" y="0"/>
                </a:moveTo>
                <a:lnTo>
                  <a:pt x="879352" y="0"/>
                </a:lnTo>
                <a:lnTo>
                  <a:pt x="892054" y="78052"/>
                </a:lnTo>
                <a:cubicBezTo>
                  <a:pt x="904493" y="285271"/>
                  <a:pt x="770273" y="479621"/>
                  <a:pt x="561941" y="535443"/>
                </a:cubicBezTo>
                <a:cubicBezTo>
                  <a:pt x="323847" y="599240"/>
                  <a:pt x="79117" y="457945"/>
                  <a:pt x="15320" y="219852"/>
                </a:cubicBezTo>
                <a:cubicBezTo>
                  <a:pt x="-630" y="160329"/>
                  <a:pt x="-3761" y="100391"/>
                  <a:pt x="4235" y="4296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buClrTx/>
            </a:pPr>
            <a:endParaRPr lang="en-US" sz="1350" kern="1200">
              <a:solidFill>
                <a:prstClr val="white"/>
              </a:solidFill>
              <a:latin typeface="Avenir Next LT Pro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2B6A1B-ECB1-787B-3687-F9D075022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4551" y="1102178"/>
            <a:ext cx="6564086" cy="2808515"/>
          </a:xfrm>
        </p:spPr>
        <p:txBody>
          <a:bodyPr spcFirstLastPara="1" vert="horz" wrap="square" lIns="68580" tIns="34290" rIns="68580" bIns="34290" rtlCol="0" anchor="b" anchorCtr="0">
            <a:normAutofit/>
          </a:bodyPr>
          <a:lstStyle/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ja-JP" altLang="en-US" sz="3450" dirty="0">
                <a:latin typeface="+mj-lt"/>
                <a:ea typeface="+mj-ea"/>
                <a:cs typeface="+mj-cs"/>
              </a:rPr>
              <a:t>振り返りシートを書く。</a:t>
            </a:r>
            <a:br>
              <a:rPr lang="en-US" altLang="ja-JP" sz="3450" dirty="0">
                <a:latin typeface="+mj-lt"/>
                <a:ea typeface="+mj-ea"/>
                <a:cs typeface="+mj-cs"/>
              </a:rPr>
            </a:br>
            <a:br>
              <a:rPr lang="en-US" altLang="ja-JP" sz="3450" dirty="0">
                <a:latin typeface="+mj-lt"/>
                <a:ea typeface="+mj-ea"/>
                <a:cs typeface="+mj-cs"/>
              </a:rPr>
            </a:br>
            <a:r>
              <a:rPr lang="ja-JP" altLang="en-US" sz="3450" dirty="0">
                <a:latin typeface="+mj-lt"/>
                <a:ea typeface="+mj-ea"/>
                <a:cs typeface="+mj-cs"/>
              </a:rPr>
              <a:t>・本時で学んだこと</a:t>
            </a:r>
            <a:br>
              <a:rPr lang="en-US" altLang="ja-JP" sz="3450" dirty="0">
                <a:latin typeface="+mj-lt"/>
                <a:ea typeface="+mj-ea"/>
                <a:cs typeface="+mj-cs"/>
              </a:rPr>
            </a:br>
            <a:r>
              <a:rPr lang="ja-JP" altLang="en-US" sz="3450" dirty="0">
                <a:latin typeface="+mj-lt"/>
                <a:ea typeface="+mj-ea"/>
                <a:cs typeface="+mj-cs"/>
              </a:rPr>
              <a:t>・疑問に思ったことをメモする</a:t>
            </a:r>
            <a:br>
              <a:rPr lang="en-GB" altLang="ja-JP" sz="3450" dirty="0">
                <a:latin typeface="+mj-lt"/>
                <a:ea typeface="+mj-ea"/>
                <a:cs typeface="+mj-cs"/>
              </a:rPr>
            </a:br>
            <a:endParaRPr lang="en-US" sz="3450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73414709"/>
      </p:ext>
    </p:extLst>
  </p:cSld>
  <p:clrMapOvr>
    <a:masterClrMapping/>
  </p:clrMapOvr>
</p:sld>
</file>

<file path=ppt/theme/theme1.xml><?xml version="1.0" encoding="utf-8"?>
<a:theme xmlns:a="http://schemas.openxmlformats.org/drawingml/2006/main" name="Pop">
  <a:themeElements>
    <a:clrScheme name="Pop">
      <a:dk1>
        <a:srgbClr val="F8E71C"/>
      </a:dk1>
      <a:lt1>
        <a:srgbClr val="FFFFFF"/>
      </a:lt1>
      <a:dk2>
        <a:srgbClr val="000000"/>
      </a:dk2>
      <a:lt2>
        <a:srgbClr val="D9D9D9"/>
      </a:lt2>
      <a:accent1>
        <a:srgbClr val="666666"/>
      </a:accent1>
      <a:accent2>
        <a:srgbClr val="483165"/>
      </a:accent2>
      <a:accent3>
        <a:srgbClr val="EB1E95"/>
      </a:accent3>
      <a:accent4>
        <a:srgbClr val="01AFD1"/>
      </a:accent4>
      <a:accent5>
        <a:srgbClr val="0F9D58"/>
      </a:accent5>
      <a:accent6>
        <a:srgbClr val="9C27B0"/>
      </a:accent6>
      <a:hlink>
        <a:srgbClr val="0F9D58"/>
      </a:hlink>
      <a:folHlink>
        <a:srgbClr val="0F9D5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plashVTI">
  <a:themeElements>
    <a:clrScheme name="Custom 11">
      <a:dk1>
        <a:srgbClr val="262626"/>
      </a:dk1>
      <a:lt1>
        <a:sysClr val="window" lastClr="FFFFFF"/>
      </a:lt1>
      <a:dk2>
        <a:srgbClr val="2F333D"/>
      </a:dk2>
      <a:lt2>
        <a:srgbClr val="E9F3F3"/>
      </a:lt2>
      <a:accent1>
        <a:srgbClr val="1EBE9B"/>
      </a:accent1>
      <a:accent2>
        <a:srgbClr val="FD8686"/>
      </a:accent2>
      <a:accent3>
        <a:srgbClr val="0AC8AD"/>
      </a:accent3>
      <a:accent4>
        <a:srgbClr val="E69500"/>
      </a:accent4>
      <a:accent5>
        <a:srgbClr val="EC4E70"/>
      </a:accent5>
      <a:accent6>
        <a:srgbClr val="794DFF"/>
      </a:accent6>
      <a:hlink>
        <a:srgbClr val="3E8FF1"/>
      </a:hlink>
      <a:folHlink>
        <a:srgbClr val="939393"/>
      </a:folHlink>
    </a:clrScheme>
    <a:fontScheme name="Custom 23">
      <a:majorFont>
        <a:latin typeface="Posterama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plashVTI" id="{CD38C481-21EC-466B-953B-A1440B42712A}" vid="{D3E4813C-1D98-48C2-AF59-2D0D78E25500}"/>
    </a:ext>
  </a:extLst>
</a:theme>
</file>

<file path=ppt/theme/theme3.xml><?xml version="1.0" encoding="utf-8"?>
<a:theme xmlns:a="http://schemas.openxmlformats.org/drawingml/2006/main" name="1_SplashVTI">
  <a:themeElements>
    <a:clrScheme name="Custom 11">
      <a:dk1>
        <a:srgbClr val="262626"/>
      </a:dk1>
      <a:lt1>
        <a:sysClr val="window" lastClr="FFFFFF"/>
      </a:lt1>
      <a:dk2>
        <a:srgbClr val="2F333D"/>
      </a:dk2>
      <a:lt2>
        <a:srgbClr val="E9F3F3"/>
      </a:lt2>
      <a:accent1>
        <a:srgbClr val="1EBE9B"/>
      </a:accent1>
      <a:accent2>
        <a:srgbClr val="FD8686"/>
      </a:accent2>
      <a:accent3>
        <a:srgbClr val="0AC8AD"/>
      </a:accent3>
      <a:accent4>
        <a:srgbClr val="E69500"/>
      </a:accent4>
      <a:accent5>
        <a:srgbClr val="EC4E70"/>
      </a:accent5>
      <a:accent6>
        <a:srgbClr val="794DFF"/>
      </a:accent6>
      <a:hlink>
        <a:srgbClr val="3E8FF1"/>
      </a:hlink>
      <a:folHlink>
        <a:srgbClr val="939393"/>
      </a:folHlink>
    </a:clrScheme>
    <a:fontScheme name="Custom 23">
      <a:majorFont>
        <a:latin typeface="Posterama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plashVTI" id="{CD38C481-21EC-466B-953B-A1440B42712A}" vid="{D3E4813C-1D98-48C2-AF59-2D0D78E25500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</TotalTime>
  <Words>716</Words>
  <Application>Microsoft Office PowerPoint</Application>
  <PresentationFormat>画面に合わせる (16:9)</PresentationFormat>
  <Paragraphs>123</Paragraphs>
  <Slides>16</Slides>
  <Notes>11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3</vt:i4>
      </vt:variant>
      <vt:variant>
        <vt:lpstr>スライド タイトル</vt:lpstr>
      </vt:variant>
      <vt:variant>
        <vt:i4>16</vt:i4>
      </vt:variant>
    </vt:vector>
  </HeadingPairs>
  <TitlesOfParts>
    <vt:vector size="27" baseType="lpstr">
      <vt:lpstr>Avenir Next LT Pro</vt:lpstr>
      <vt:lpstr>Montserrat</vt:lpstr>
      <vt:lpstr>Oswald</vt:lpstr>
      <vt:lpstr>MS PMincho</vt:lpstr>
      <vt:lpstr>Arial</vt:lpstr>
      <vt:lpstr>Posterama</vt:lpstr>
      <vt:lpstr>Playfair Display</vt:lpstr>
      <vt:lpstr>Cambria Math</vt:lpstr>
      <vt:lpstr>Pop</vt:lpstr>
      <vt:lpstr>SplashVTI</vt:lpstr>
      <vt:lpstr>1_SplashVTI</vt:lpstr>
      <vt:lpstr>情報Ⅰ</vt:lpstr>
      <vt:lpstr>～本時の流れ～</vt:lpstr>
      <vt:lpstr>～第２章プログラミングの流れ～</vt:lpstr>
      <vt:lpstr>評価方法</vt:lpstr>
      <vt:lpstr>PowerPoint プレゼンテーション</vt:lpstr>
      <vt:lpstr>〇年齢当てゲーム</vt:lpstr>
      <vt:lpstr>ルール説明</vt:lpstr>
      <vt:lpstr>PowerPoint プレゼンテーション</vt:lpstr>
      <vt:lpstr>PowerPoint プレゼンテーション</vt:lpstr>
      <vt:lpstr>☆Point </vt:lpstr>
      <vt:lpstr>PowerPoint プレゼンテーション</vt:lpstr>
      <vt:lpstr>PowerPoint プレゼンテーション</vt:lpstr>
      <vt:lpstr>PowerPoint プレゼンテーション</vt:lpstr>
      <vt:lpstr>〇問題　次の文章を読み、問いに答えよ。 </vt:lpstr>
      <vt:lpstr>〇問題　解説　次の文章を読み、問いに答えよ。 </vt:lpstr>
      <vt:lpstr>振り返りシートを書く。  ・本時で学んだこと ・疑問に思ったことをメモする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莉紗 鈴木</cp:lastModifiedBy>
  <cp:revision>10</cp:revision>
  <dcterms:modified xsi:type="dcterms:W3CDTF">2026-09-07T12:35:11Z</dcterms:modified>
</cp:coreProperties>
</file>