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71" r:id="rId1"/>
    <p:sldMasterId id="2147483672" r:id="rId2"/>
    <p:sldMasterId id="2147483684" r:id="rId3"/>
  </p:sldMasterIdLst>
  <p:notesMasterIdLst>
    <p:notesMasterId r:id="rId24"/>
  </p:notesMasterIdLst>
  <p:sldIdLst>
    <p:sldId id="256" r:id="rId4"/>
    <p:sldId id="277" r:id="rId5"/>
    <p:sldId id="276" r:id="rId6"/>
    <p:sldId id="275" r:id="rId7"/>
    <p:sldId id="310" r:id="rId8"/>
    <p:sldId id="317" r:id="rId9"/>
    <p:sldId id="316" r:id="rId10"/>
    <p:sldId id="313" r:id="rId11"/>
    <p:sldId id="314" r:id="rId12"/>
    <p:sldId id="270" r:id="rId13"/>
    <p:sldId id="271" r:id="rId14"/>
    <p:sldId id="319" r:id="rId15"/>
    <p:sldId id="272" r:id="rId16"/>
    <p:sldId id="321" r:id="rId17"/>
    <p:sldId id="297" r:id="rId18"/>
    <p:sldId id="322" r:id="rId19"/>
    <p:sldId id="323" r:id="rId20"/>
    <p:sldId id="324" r:id="rId21"/>
    <p:sldId id="325" r:id="rId22"/>
    <p:sldId id="309" r:id="rId23"/>
  </p:sldIdLst>
  <p:sldSz cx="9144000" cy="5143500" type="screen16x9"/>
  <p:notesSz cx="6858000" cy="9144000"/>
  <p:embeddedFontLst>
    <p:embeddedFont>
      <p:font typeface="Avenir Next LT Pro" panose="020B0504020202020204" pitchFamily="34" charset="0"/>
      <p:regular r:id="rId25"/>
      <p:bold r:id="rId26"/>
      <p:italic r:id="rId27"/>
      <p:boldItalic r:id="rId28"/>
    </p:embeddedFont>
    <p:embeddedFont>
      <p:font typeface="Cambria Math" panose="02040503050406030204" pitchFamily="18" charset="0"/>
      <p:regular r:id="rId29"/>
    </p:embeddedFont>
    <p:embeddedFont>
      <p:font typeface="Montserrat" panose="00000500000000000000" pitchFamily="2" charset="0"/>
      <p:regular r:id="rId30"/>
      <p:bold r:id="rId31"/>
      <p:italic r:id="rId32"/>
      <p:boldItalic r:id="rId33"/>
    </p:embeddedFont>
    <p:embeddedFont>
      <p:font typeface="Oswald" panose="00000500000000000000" pitchFamily="2" charset="0"/>
      <p:regular r:id="rId34"/>
      <p:bold r:id="rId35"/>
    </p:embeddedFont>
    <p:embeddedFont>
      <p:font typeface="Playfair Display" panose="00000500000000000000" pitchFamily="2" charset="0"/>
      <p:regular r:id="rId36"/>
      <p:bold r:id="rId37"/>
      <p:italic r:id="rId38"/>
      <p:boldItalic r:id="rId39"/>
    </p:embeddedFont>
    <p:embeddedFont>
      <p:font typeface="Posterama" panose="020B0504020200020000" pitchFamily="34" charset="0"/>
      <p:regular r:id="rId40"/>
      <p:bold r:id="rId41"/>
      <p:italic r:id="rId42"/>
      <p:boldItalic r:id="rId43"/>
    </p:embeddedFont>
    <p:embeddedFont>
      <p:font typeface="游明朝" panose="02020400000000000000" pitchFamily="18" charset="-128"/>
      <p:regular r:id="rId4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3" d="100"/>
          <a:sy n="93" d="100"/>
        </p:scale>
        <p:origin x="520" y="5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font" Target="fonts/font2.fntdata"/><Relationship Id="rId39" Type="http://schemas.openxmlformats.org/officeDocument/2006/relationships/font" Target="fonts/font15.fntdata"/><Relationship Id="rId21" Type="http://schemas.openxmlformats.org/officeDocument/2006/relationships/slide" Target="slides/slide18.xml"/><Relationship Id="rId34" Type="http://schemas.openxmlformats.org/officeDocument/2006/relationships/font" Target="fonts/font10.fntdata"/><Relationship Id="rId42" Type="http://schemas.openxmlformats.org/officeDocument/2006/relationships/font" Target="fonts/font18.fntdata"/><Relationship Id="rId47" Type="http://schemas.openxmlformats.org/officeDocument/2006/relationships/theme" Target="theme/theme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font" Target="fonts/font16.fntdata"/><Relationship Id="rId45"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7.fntdata"/><Relationship Id="rId44" Type="http://schemas.openxmlformats.org/officeDocument/2006/relationships/font" Target="fonts/font20.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openxmlformats.org/officeDocument/2006/relationships/font" Target="fonts/font19.fntdata"/><Relationship Id="rId48" Type="http://schemas.openxmlformats.org/officeDocument/2006/relationships/tableStyles" Target="tableStyles.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 Id="rId46"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font" Target="fonts/font17.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b3f78ec328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b3f78ec328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b3f78ec328_0_7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b3f78ec328_0_7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b11b95e7ef_0_1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b11b95e7ef_0_1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8de15ad27f_0_15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8de15ad27f_0_15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g38de15ad27f_0_1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0" name="Google Shape;190;g38de15ad27f_0_1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39b59ae0082_0_13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9b59ae0082_0_1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06856018-C37B-B3CB-733D-2B8D9E911AC9}"/>
            </a:ext>
          </a:extLst>
        </p:cNvPr>
        <p:cNvGrpSpPr/>
        <p:nvPr/>
      </p:nvGrpSpPr>
      <p:grpSpPr>
        <a:xfrm>
          <a:off x="0" y="0"/>
          <a:ext cx="0" cy="0"/>
          <a:chOff x="0" y="0"/>
          <a:chExt cx="0" cy="0"/>
        </a:xfrm>
      </p:grpSpPr>
      <p:sp>
        <p:nvSpPr>
          <p:cNvPr id="195" name="Google Shape;195;g39b59ae0082_0_137:notes">
            <a:extLst>
              <a:ext uri="{FF2B5EF4-FFF2-40B4-BE49-F238E27FC236}">
                <a16:creationId xmlns:a16="http://schemas.microsoft.com/office/drawing/2014/main" id="{3469C9D5-0568-8323-B57B-F4B0A79D8E9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9b59ae0082_0_137:notes">
            <a:extLst>
              <a:ext uri="{FF2B5EF4-FFF2-40B4-BE49-F238E27FC236}">
                <a16:creationId xmlns:a16="http://schemas.microsoft.com/office/drawing/2014/main" id="{85AA8D43-2BE5-DF7F-8620-44EB0E233DB0}"/>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469497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68A89A73-2376-2878-CE3A-027297C2BA69}"/>
            </a:ext>
          </a:extLst>
        </p:cNvPr>
        <p:cNvGrpSpPr/>
        <p:nvPr/>
      </p:nvGrpSpPr>
      <p:grpSpPr>
        <a:xfrm>
          <a:off x="0" y="0"/>
          <a:ext cx="0" cy="0"/>
          <a:chOff x="0" y="0"/>
          <a:chExt cx="0" cy="0"/>
        </a:xfrm>
      </p:grpSpPr>
      <p:sp>
        <p:nvSpPr>
          <p:cNvPr id="195" name="Google Shape;195;g39b59ae0082_0_137:notes">
            <a:extLst>
              <a:ext uri="{FF2B5EF4-FFF2-40B4-BE49-F238E27FC236}">
                <a16:creationId xmlns:a16="http://schemas.microsoft.com/office/drawing/2014/main" id="{22C2B419-E4C5-9E53-A3FC-4696393AE8D8}"/>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9b59ae0082_0_137:notes">
            <a:extLst>
              <a:ext uri="{FF2B5EF4-FFF2-40B4-BE49-F238E27FC236}">
                <a16:creationId xmlns:a16="http://schemas.microsoft.com/office/drawing/2014/main" id="{02E9C3AF-0BF2-1251-259A-B5C49F7EF9B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934300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5D7BF08A-3F61-DBF0-990B-B66736585938}"/>
            </a:ext>
          </a:extLst>
        </p:cNvPr>
        <p:cNvGrpSpPr/>
        <p:nvPr/>
      </p:nvGrpSpPr>
      <p:grpSpPr>
        <a:xfrm>
          <a:off x="0" y="0"/>
          <a:ext cx="0" cy="0"/>
          <a:chOff x="0" y="0"/>
          <a:chExt cx="0" cy="0"/>
        </a:xfrm>
      </p:grpSpPr>
      <p:sp>
        <p:nvSpPr>
          <p:cNvPr id="195" name="Google Shape;195;g39b59ae0082_0_137:notes">
            <a:extLst>
              <a:ext uri="{FF2B5EF4-FFF2-40B4-BE49-F238E27FC236}">
                <a16:creationId xmlns:a16="http://schemas.microsoft.com/office/drawing/2014/main" id="{5FE6E578-BD0B-1C18-5BD7-67D0F77D668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9b59ae0082_0_137:notes">
            <a:extLst>
              <a:ext uri="{FF2B5EF4-FFF2-40B4-BE49-F238E27FC236}">
                <a16:creationId xmlns:a16="http://schemas.microsoft.com/office/drawing/2014/main" id="{275A6C4E-AA45-578B-EDAB-5A32DE86CF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67320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a:extLst>
            <a:ext uri="{FF2B5EF4-FFF2-40B4-BE49-F238E27FC236}">
              <a16:creationId xmlns:a16="http://schemas.microsoft.com/office/drawing/2014/main" id="{98FC3929-2431-EB78-E2AD-826546F84DA9}"/>
            </a:ext>
          </a:extLst>
        </p:cNvPr>
        <p:cNvGrpSpPr/>
        <p:nvPr/>
      </p:nvGrpSpPr>
      <p:grpSpPr>
        <a:xfrm>
          <a:off x="0" y="0"/>
          <a:ext cx="0" cy="0"/>
          <a:chOff x="0" y="0"/>
          <a:chExt cx="0" cy="0"/>
        </a:xfrm>
      </p:grpSpPr>
      <p:sp>
        <p:nvSpPr>
          <p:cNvPr id="195" name="Google Shape;195;g39b59ae0082_0_137:notes">
            <a:extLst>
              <a:ext uri="{FF2B5EF4-FFF2-40B4-BE49-F238E27FC236}">
                <a16:creationId xmlns:a16="http://schemas.microsoft.com/office/drawing/2014/main" id="{A8B44323-E351-5F27-7F99-F9D822FBDB2F}"/>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6" name="Google Shape;196;g39b59ae0082_0_137:notes">
            <a:extLst>
              <a:ext uri="{FF2B5EF4-FFF2-40B4-BE49-F238E27FC236}">
                <a16:creationId xmlns:a16="http://schemas.microsoft.com/office/drawing/2014/main" id="{75ECE33A-D601-EC49-2CE8-CEFFD3C15E39}"/>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64080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bg>
      <p:bgPr>
        <a:solidFill>
          <a:schemeClr val="accent4"/>
        </a:solidFill>
        <a:effectLst/>
      </p:bgPr>
    </p:bg>
    <p:spTree>
      <p:nvGrpSpPr>
        <p:cNvPr id="1" name="Shape 60"/>
        <p:cNvGrpSpPr/>
        <p:nvPr/>
      </p:nvGrpSpPr>
      <p:grpSpPr>
        <a:xfrm>
          <a:off x="0" y="0"/>
          <a:ext cx="0" cy="0"/>
          <a:chOff x="0" y="0"/>
          <a:chExt cx="0" cy="0"/>
        </a:xfrm>
      </p:grpSpPr>
      <p:sp>
        <p:nvSpPr>
          <p:cNvPr id="61" name="Google Shape;61;p15"/>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2" name="Google Shape;62;p15"/>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63" name="Google Shape;63;p1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64"/>
        <p:cNvGrpSpPr/>
        <p:nvPr/>
      </p:nvGrpSpPr>
      <p:grpSpPr>
        <a:xfrm>
          <a:off x="0" y="0"/>
          <a:ext cx="0" cy="0"/>
          <a:chOff x="0" y="0"/>
          <a:chExt cx="0" cy="0"/>
        </a:xfrm>
      </p:grpSpPr>
      <p:sp>
        <p:nvSpPr>
          <p:cNvPr id="65" name="Google Shape;65;p1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66" name="Google Shape;66;p16"/>
          <p:cNvSpPr txBox="1">
            <a:spLocks noGrp="1"/>
          </p:cNvSpPr>
          <p:nvPr>
            <p:ph type="body" idx="1"/>
          </p:nvPr>
        </p:nvSpPr>
        <p:spPr>
          <a:xfrm>
            <a:off x="311700" y="1234075"/>
            <a:ext cx="8520600" cy="33348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67" name="Google Shape;67;p16"/>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68"/>
        <p:cNvGrpSpPr/>
        <p:nvPr/>
      </p:nvGrpSpPr>
      <p:grpSpPr>
        <a:xfrm>
          <a:off x="0" y="0"/>
          <a:ext cx="0" cy="0"/>
          <a:chOff x="0" y="0"/>
          <a:chExt cx="0" cy="0"/>
        </a:xfrm>
      </p:grpSpPr>
      <p:sp>
        <p:nvSpPr>
          <p:cNvPr id="69" name="Google Shape;69;p1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0" name="Google Shape;70;p17"/>
          <p:cNvSpPr txBox="1">
            <a:spLocks noGrp="1"/>
          </p:cNvSpPr>
          <p:nvPr>
            <p:ph type="body" idx="1"/>
          </p:nvPr>
        </p:nvSpPr>
        <p:spPr>
          <a:xfrm>
            <a:off x="3117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1" name="Google Shape;71;p17"/>
          <p:cNvSpPr txBox="1">
            <a:spLocks noGrp="1"/>
          </p:cNvSpPr>
          <p:nvPr>
            <p:ph type="body" idx="2"/>
          </p:nvPr>
        </p:nvSpPr>
        <p:spPr>
          <a:xfrm>
            <a:off x="4832400" y="1234050"/>
            <a:ext cx="3999900" cy="33348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2" name="Google Shape;72;p17"/>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3"/>
        <p:cNvGrpSpPr/>
        <p:nvPr/>
      </p:nvGrpSpPr>
      <p:grpSpPr>
        <a:xfrm>
          <a:off x="0" y="0"/>
          <a:ext cx="0" cy="0"/>
          <a:chOff x="0" y="0"/>
          <a:chExt cx="0" cy="0"/>
        </a:xfrm>
      </p:grpSpPr>
      <p:sp>
        <p:nvSpPr>
          <p:cNvPr id="74" name="Google Shape;74;p18"/>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75" name="Google Shape;75;p18"/>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76"/>
        <p:cNvGrpSpPr/>
        <p:nvPr/>
      </p:nvGrpSpPr>
      <p:grpSpPr>
        <a:xfrm>
          <a:off x="0" y="0"/>
          <a:ext cx="0" cy="0"/>
          <a:chOff x="0" y="0"/>
          <a:chExt cx="0" cy="0"/>
        </a:xfrm>
      </p:grpSpPr>
      <p:sp>
        <p:nvSpPr>
          <p:cNvPr id="77" name="Google Shape;77;p19"/>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78" name="Google Shape;78;p19"/>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79" name="Google Shape;79;p19"/>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bg>
      <p:bgPr>
        <a:solidFill>
          <a:schemeClr val="accent3"/>
        </a:solidFill>
        <a:effectLst/>
      </p:bgPr>
    </p:bg>
    <p:spTree>
      <p:nvGrpSpPr>
        <p:cNvPr id="1" name="Shape 80"/>
        <p:cNvGrpSpPr/>
        <p:nvPr/>
      </p:nvGrpSpPr>
      <p:grpSpPr>
        <a:xfrm>
          <a:off x="0" y="0"/>
          <a:ext cx="0" cy="0"/>
          <a:chOff x="0" y="0"/>
          <a:chExt cx="0" cy="0"/>
        </a:xfrm>
      </p:grpSpPr>
      <p:sp>
        <p:nvSpPr>
          <p:cNvPr id="81" name="Google Shape;81;p20"/>
          <p:cNvSpPr txBox="1">
            <a:spLocks noGrp="1"/>
          </p:cNvSpPr>
          <p:nvPr>
            <p:ph type="title"/>
          </p:nvPr>
        </p:nvSpPr>
        <p:spPr>
          <a:xfrm>
            <a:off x="490250" y="526350"/>
            <a:ext cx="5618700" cy="4090800"/>
          </a:xfrm>
          <a:prstGeom prst="rect">
            <a:avLst/>
          </a:prstGeom>
        </p:spPr>
        <p:txBody>
          <a:bodyPr spcFirstLastPara="1" wrap="square" lIns="91425" tIns="91425" rIns="91425" bIns="91425" anchor="ctr" anchorCtr="0">
            <a:normAutofit/>
          </a:bodyPr>
          <a:lstStyle>
            <a:lvl1pPr lvl="0">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1pPr>
            <a:lvl2pPr lvl="1">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2pPr>
            <a:lvl3pPr lvl="2">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3pPr>
            <a:lvl4pPr lvl="3">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4pPr>
            <a:lvl5pPr lvl="4">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5pPr>
            <a:lvl6pPr lvl="5">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6pPr>
            <a:lvl7pPr lvl="6">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7pPr>
            <a:lvl8pPr lvl="7">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8pPr>
            <a:lvl9pPr lvl="8">
              <a:spcBef>
                <a:spcPts val="0"/>
              </a:spcBef>
              <a:spcAft>
                <a:spcPts val="0"/>
              </a:spcAft>
              <a:buClr>
                <a:schemeClr val="lt1"/>
              </a:buClr>
              <a:buSzPts val="5400"/>
              <a:buFont typeface="Playfair Display"/>
              <a:buNone/>
              <a:defRPr sz="5400">
                <a:solidFill>
                  <a:schemeClr val="lt1"/>
                </a:solidFill>
                <a:latin typeface="Playfair Display"/>
                <a:ea typeface="Playfair Display"/>
                <a:cs typeface="Playfair Display"/>
                <a:sym typeface="Playfair Display"/>
              </a:defRPr>
            </a:lvl9pPr>
          </a:lstStyle>
          <a:p>
            <a:endParaRPr/>
          </a:p>
        </p:txBody>
      </p:sp>
      <p:sp>
        <p:nvSpPr>
          <p:cNvPr id="82" name="Google Shape;82;p20"/>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83"/>
        <p:cNvGrpSpPr/>
        <p:nvPr/>
      </p:nvGrpSpPr>
      <p:grpSpPr>
        <a:xfrm>
          <a:off x="0" y="0"/>
          <a:ext cx="0" cy="0"/>
          <a:chOff x="0" y="0"/>
          <a:chExt cx="0" cy="0"/>
        </a:xfrm>
      </p:grpSpPr>
      <p:sp>
        <p:nvSpPr>
          <p:cNvPr id="84" name="Google Shape;84;p21"/>
          <p:cNvSpPr/>
          <p:nvPr/>
        </p:nvSpPr>
        <p:spPr>
          <a:xfrm>
            <a:off x="4572000" y="-75"/>
            <a:ext cx="4572000" cy="5143500"/>
          </a:xfrm>
          <a:prstGeom prst="rect">
            <a:avLst/>
          </a:pr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85" name="Google Shape;85;p21"/>
          <p:cNvCxnSpPr/>
          <p:nvPr/>
        </p:nvCxnSpPr>
        <p:spPr>
          <a:xfrm>
            <a:off x="5029675" y="4495500"/>
            <a:ext cx="468300" cy="0"/>
          </a:xfrm>
          <a:prstGeom prst="straightConnector1">
            <a:avLst/>
          </a:prstGeom>
          <a:noFill/>
          <a:ln w="19050" cap="flat" cmpd="sng">
            <a:solidFill>
              <a:schemeClr val="dk2"/>
            </a:solidFill>
            <a:prstDash val="solid"/>
            <a:round/>
            <a:headEnd type="none" w="sm" len="sm"/>
            <a:tailEnd type="none" w="sm" len="sm"/>
          </a:ln>
        </p:spPr>
      </p:cxnSp>
      <p:sp>
        <p:nvSpPr>
          <p:cNvPr id="86" name="Google Shape;86;p21"/>
          <p:cNvSpPr txBox="1">
            <a:spLocks noGrp="1"/>
          </p:cNvSpPr>
          <p:nvPr>
            <p:ph type="title"/>
          </p:nvPr>
        </p:nvSpPr>
        <p:spPr>
          <a:xfrm>
            <a:off x="265500" y="1081675"/>
            <a:ext cx="4045200" cy="178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87" name="Google Shape;87;p21"/>
          <p:cNvSpPr txBox="1">
            <a:spLocks noGrp="1"/>
          </p:cNvSpPr>
          <p:nvPr>
            <p:ph type="subTitle" idx="1"/>
          </p:nvPr>
        </p:nvSpPr>
        <p:spPr>
          <a:xfrm>
            <a:off x="265500" y="2921401"/>
            <a:ext cx="4045200" cy="13455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88" name="Google Shape;88;p21"/>
          <p:cNvSpPr txBox="1">
            <a:spLocks noGrp="1"/>
          </p:cNvSpPr>
          <p:nvPr>
            <p:ph type="body" idx="2"/>
          </p:nvPr>
        </p:nvSpPr>
        <p:spPr>
          <a:xfrm>
            <a:off x="4939500" y="724200"/>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highlight>
                  <a:schemeClr val="lt1"/>
                </a:highlight>
              </a:defRPr>
            </a:lvl1pPr>
            <a:lvl2pPr marL="914400" lvl="1" indent="-317500">
              <a:spcBef>
                <a:spcPts val="0"/>
              </a:spcBef>
              <a:spcAft>
                <a:spcPts val="0"/>
              </a:spcAft>
              <a:buSzPts val="1400"/>
              <a:buChar char="○"/>
              <a:defRPr>
                <a:highlight>
                  <a:schemeClr val="lt1"/>
                </a:highlight>
              </a:defRPr>
            </a:lvl2pPr>
            <a:lvl3pPr marL="1371600" lvl="2" indent="-317500">
              <a:spcBef>
                <a:spcPts val="0"/>
              </a:spcBef>
              <a:spcAft>
                <a:spcPts val="0"/>
              </a:spcAft>
              <a:buSzPts val="1400"/>
              <a:buChar char="■"/>
              <a:defRPr>
                <a:highlight>
                  <a:schemeClr val="lt1"/>
                </a:highlight>
              </a:defRPr>
            </a:lvl3pPr>
            <a:lvl4pPr marL="1828800" lvl="3" indent="-317500">
              <a:spcBef>
                <a:spcPts val="0"/>
              </a:spcBef>
              <a:spcAft>
                <a:spcPts val="0"/>
              </a:spcAft>
              <a:buSzPts val="1400"/>
              <a:buChar char="●"/>
              <a:defRPr>
                <a:highlight>
                  <a:schemeClr val="lt1"/>
                </a:highlight>
              </a:defRPr>
            </a:lvl4pPr>
            <a:lvl5pPr marL="2286000" lvl="4" indent="-317500">
              <a:spcBef>
                <a:spcPts val="0"/>
              </a:spcBef>
              <a:spcAft>
                <a:spcPts val="0"/>
              </a:spcAft>
              <a:buSzPts val="1400"/>
              <a:buChar char="○"/>
              <a:defRPr>
                <a:highlight>
                  <a:schemeClr val="lt1"/>
                </a:highlight>
              </a:defRPr>
            </a:lvl5pPr>
            <a:lvl6pPr marL="2743200" lvl="5" indent="-317500">
              <a:spcBef>
                <a:spcPts val="0"/>
              </a:spcBef>
              <a:spcAft>
                <a:spcPts val="0"/>
              </a:spcAft>
              <a:buSzPts val="1400"/>
              <a:buChar char="■"/>
              <a:defRPr>
                <a:highlight>
                  <a:schemeClr val="lt1"/>
                </a:highlight>
              </a:defRPr>
            </a:lvl6pPr>
            <a:lvl7pPr marL="3200400" lvl="6" indent="-317500">
              <a:spcBef>
                <a:spcPts val="0"/>
              </a:spcBef>
              <a:spcAft>
                <a:spcPts val="0"/>
              </a:spcAft>
              <a:buSzPts val="1400"/>
              <a:buChar char="●"/>
              <a:defRPr>
                <a:highlight>
                  <a:schemeClr val="lt1"/>
                </a:highlight>
              </a:defRPr>
            </a:lvl7pPr>
            <a:lvl8pPr marL="3657600" lvl="7" indent="-317500">
              <a:spcBef>
                <a:spcPts val="0"/>
              </a:spcBef>
              <a:spcAft>
                <a:spcPts val="0"/>
              </a:spcAft>
              <a:buSzPts val="1400"/>
              <a:buChar char="○"/>
              <a:defRPr>
                <a:highlight>
                  <a:schemeClr val="lt1"/>
                </a:highlight>
              </a:defRPr>
            </a:lvl8pPr>
            <a:lvl9pPr marL="4114800" lvl="8" indent="-317500">
              <a:spcBef>
                <a:spcPts val="0"/>
              </a:spcBef>
              <a:spcAft>
                <a:spcPts val="0"/>
              </a:spcAft>
              <a:buSzPts val="1400"/>
              <a:buChar char="■"/>
              <a:defRPr>
                <a:highlight>
                  <a:schemeClr val="lt1"/>
                </a:highlight>
              </a:defRPr>
            </a:lvl9pPr>
          </a:lstStyle>
          <a:p>
            <a:endParaRPr/>
          </a:p>
        </p:txBody>
      </p:sp>
      <p:sp>
        <p:nvSpPr>
          <p:cNvPr id="89" name="Google Shape;89;p21"/>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90"/>
        <p:cNvGrpSpPr/>
        <p:nvPr/>
      </p:nvGrpSpPr>
      <p:grpSpPr>
        <a:xfrm>
          <a:off x="0" y="0"/>
          <a:ext cx="0" cy="0"/>
          <a:chOff x="0" y="0"/>
          <a:chExt cx="0" cy="0"/>
        </a:xfrm>
      </p:grpSpPr>
      <p:sp>
        <p:nvSpPr>
          <p:cNvPr id="91" name="Google Shape;91;p22"/>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highlight>
                  <a:schemeClr val="dk1"/>
                </a:highlight>
              </a:defRPr>
            </a:lvl1pPr>
          </a:lstStyle>
          <a:p>
            <a:endParaRPr/>
          </a:p>
        </p:txBody>
      </p:sp>
      <p:sp>
        <p:nvSpPr>
          <p:cNvPr id="92" name="Google Shape;92;p22"/>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93"/>
        <p:cNvGrpSpPr/>
        <p:nvPr/>
      </p:nvGrpSpPr>
      <p:grpSpPr>
        <a:xfrm>
          <a:off x="0" y="0"/>
          <a:ext cx="0" cy="0"/>
          <a:chOff x="0" y="0"/>
          <a:chExt cx="0" cy="0"/>
        </a:xfrm>
      </p:grpSpPr>
      <p:sp>
        <p:nvSpPr>
          <p:cNvPr id="94" name="Google Shape;94;p23"/>
          <p:cNvSpPr txBox="1">
            <a:spLocks noGrp="1"/>
          </p:cNvSpPr>
          <p:nvPr>
            <p:ph type="title" hasCustomPrompt="1"/>
          </p:nvPr>
        </p:nvSpPr>
        <p:spPr>
          <a:xfrm>
            <a:off x="311700" y="999925"/>
            <a:ext cx="8520600" cy="2146200"/>
          </a:xfrm>
          <a:prstGeom prst="rect">
            <a:avLst/>
          </a:prstGeom>
        </p:spPr>
        <p:txBody>
          <a:bodyPr spcFirstLastPara="1" wrap="square" lIns="91425" tIns="91425" rIns="91425" bIns="91425" anchor="b" anchorCtr="0">
            <a:normAutofit/>
          </a:bodyPr>
          <a:lstStyle>
            <a:lvl1pPr lvl="0" algn="ctr">
              <a:spcBef>
                <a:spcPts val="0"/>
              </a:spcBef>
              <a:spcAft>
                <a:spcPts val="0"/>
              </a:spcAft>
              <a:buSzPts val="14000"/>
              <a:buFont typeface="Montserrat"/>
              <a:buNone/>
              <a:defRPr sz="14000">
                <a:latin typeface="Montserrat"/>
                <a:ea typeface="Montserrat"/>
                <a:cs typeface="Montserrat"/>
                <a:sym typeface="Montserrat"/>
              </a:defRPr>
            </a:lvl1pPr>
            <a:lvl2pPr lvl="1" algn="ctr">
              <a:spcBef>
                <a:spcPts val="0"/>
              </a:spcBef>
              <a:spcAft>
                <a:spcPts val="0"/>
              </a:spcAft>
              <a:buSzPts val="14000"/>
              <a:buFont typeface="Montserrat"/>
              <a:buNone/>
              <a:defRPr sz="14000">
                <a:latin typeface="Montserrat"/>
                <a:ea typeface="Montserrat"/>
                <a:cs typeface="Montserrat"/>
                <a:sym typeface="Montserrat"/>
              </a:defRPr>
            </a:lvl2pPr>
            <a:lvl3pPr lvl="2" algn="ctr">
              <a:spcBef>
                <a:spcPts val="0"/>
              </a:spcBef>
              <a:spcAft>
                <a:spcPts val="0"/>
              </a:spcAft>
              <a:buSzPts val="14000"/>
              <a:buFont typeface="Montserrat"/>
              <a:buNone/>
              <a:defRPr sz="14000">
                <a:latin typeface="Montserrat"/>
                <a:ea typeface="Montserrat"/>
                <a:cs typeface="Montserrat"/>
                <a:sym typeface="Montserrat"/>
              </a:defRPr>
            </a:lvl3pPr>
            <a:lvl4pPr lvl="3" algn="ctr">
              <a:spcBef>
                <a:spcPts val="0"/>
              </a:spcBef>
              <a:spcAft>
                <a:spcPts val="0"/>
              </a:spcAft>
              <a:buSzPts val="14000"/>
              <a:buFont typeface="Montserrat"/>
              <a:buNone/>
              <a:defRPr sz="14000">
                <a:latin typeface="Montserrat"/>
                <a:ea typeface="Montserrat"/>
                <a:cs typeface="Montserrat"/>
                <a:sym typeface="Montserrat"/>
              </a:defRPr>
            </a:lvl4pPr>
            <a:lvl5pPr lvl="4" algn="ctr">
              <a:spcBef>
                <a:spcPts val="0"/>
              </a:spcBef>
              <a:spcAft>
                <a:spcPts val="0"/>
              </a:spcAft>
              <a:buSzPts val="14000"/>
              <a:buFont typeface="Montserrat"/>
              <a:buNone/>
              <a:defRPr sz="14000">
                <a:latin typeface="Montserrat"/>
                <a:ea typeface="Montserrat"/>
                <a:cs typeface="Montserrat"/>
                <a:sym typeface="Montserrat"/>
              </a:defRPr>
            </a:lvl5pPr>
            <a:lvl6pPr lvl="5" algn="ctr">
              <a:spcBef>
                <a:spcPts val="0"/>
              </a:spcBef>
              <a:spcAft>
                <a:spcPts val="0"/>
              </a:spcAft>
              <a:buSzPts val="14000"/>
              <a:buFont typeface="Montserrat"/>
              <a:buNone/>
              <a:defRPr sz="14000">
                <a:latin typeface="Montserrat"/>
                <a:ea typeface="Montserrat"/>
                <a:cs typeface="Montserrat"/>
                <a:sym typeface="Montserrat"/>
              </a:defRPr>
            </a:lvl6pPr>
            <a:lvl7pPr lvl="6" algn="ctr">
              <a:spcBef>
                <a:spcPts val="0"/>
              </a:spcBef>
              <a:spcAft>
                <a:spcPts val="0"/>
              </a:spcAft>
              <a:buSzPts val="14000"/>
              <a:buFont typeface="Montserrat"/>
              <a:buNone/>
              <a:defRPr sz="14000">
                <a:latin typeface="Montserrat"/>
                <a:ea typeface="Montserrat"/>
                <a:cs typeface="Montserrat"/>
                <a:sym typeface="Montserrat"/>
              </a:defRPr>
            </a:lvl7pPr>
            <a:lvl8pPr lvl="7" algn="ctr">
              <a:spcBef>
                <a:spcPts val="0"/>
              </a:spcBef>
              <a:spcAft>
                <a:spcPts val="0"/>
              </a:spcAft>
              <a:buSzPts val="14000"/>
              <a:buFont typeface="Montserrat"/>
              <a:buNone/>
              <a:defRPr sz="14000">
                <a:latin typeface="Montserrat"/>
                <a:ea typeface="Montserrat"/>
                <a:cs typeface="Montserrat"/>
                <a:sym typeface="Montserrat"/>
              </a:defRPr>
            </a:lvl8pPr>
            <a:lvl9pPr lvl="8" algn="ctr">
              <a:spcBef>
                <a:spcPts val="0"/>
              </a:spcBef>
              <a:spcAft>
                <a:spcPts val="0"/>
              </a:spcAft>
              <a:buSzPts val="14000"/>
              <a:buFont typeface="Montserrat"/>
              <a:buNone/>
              <a:defRPr sz="14000">
                <a:latin typeface="Montserrat"/>
                <a:ea typeface="Montserrat"/>
                <a:cs typeface="Montserrat"/>
                <a:sym typeface="Montserrat"/>
              </a:defRPr>
            </a:lvl9pPr>
          </a:lstStyle>
          <a:p>
            <a:r>
              <a:t>xx%</a:t>
            </a:r>
          </a:p>
        </p:txBody>
      </p:sp>
      <p:sp>
        <p:nvSpPr>
          <p:cNvPr id="95" name="Google Shape;95;p23"/>
          <p:cNvSpPr txBox="1">
            <a:spLocks noGrp="1"/>
          </p:cNvSpPr>
          <p:nvPr>
            <p:ph type="body" idx="1"/>
          </p:nvPr>
        </p:nvSpPr>
        <p:spPr>
          <a:xfrm>
            <a:off x="311700" y="32284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highlight>
                  <a:schemeClr val="dk1"/>
                </a:highlight>
              </a:defRPr>
            </a:lvl1pPr>
            <a:lvl2pPr marL="914400" lvl="1" indent="-317500" algn="ctr">
              <a:spcBef>
                <a:spcPts val="0"/>
              </a:spcBef>
              <a:spcAft>
                <a:spcPts val="0"/>
              </a:spcAft>
              <a:buSzPts val="1400"/>
              <a:buChar char="○"/>
              <a:defRPr>
                <a:highlight>
                  <a:schemeClr val="dk1"/>
                </a:highlight>
              </a:defRPr>
            </a:lvl2pPr>
            <a:lvl3pPr marL="1371600" lvl="2" indent="-317500" algn="ctr">
              <a:spcBef>
                <a:spcPts val="0"/>
              </a:spcBef>
              <a:spcAft>
                <a:spcPts val="0"/>
              </a:spcAft>
              <a:buSzPts val="1400"/>
              <a:buChar char="■"/>
              <a:defRPr>
                <a:highlight>
                  <a:schemeClr val="dk1"/>
                </a:highlight>
              </a:defRPr>
            </a:lvl3pPr>
            <a:lvl4pPr marL="1828800" lvl="3" indent="-317500" algn="ctr">
              <a:spcBef>
                <a:spcPts val="0"/>
              </a:spcBef>
              <a:spcAft>
                <a:spcPts val="0"/>
              </a:spcAft>
              <a:buSzPts val="1400"/>
              <a:buChar char="●"/>
              <a:defRPr>
                <a:highlight>
                  <a:schemeClr val="dk1"/>
                </a:highlight>
              </a:defRPr>
            </a:lvl4pPr>
            <a:lvl5pPr marL="2286000" lvl="4" indent="-317500" algn="ctr">
              <a:spcBef>
                <a:spcPts val="0"/>
              </a:spcBef>
              <a:spcAft>
                <a:spcPts val="0"/>
              </a:spcAft>
              <a:buSzPts val="1400"/>
              <a:buChar char="○"/>
              <a:defRPr>
                <a:highlight>
                  <a:schemeClr val="dk1"/>
                </a:highlight>
              </a:defRPr>
            </a:lvl5pPr>
            <a:lvl6pPr marL="2743200" lvl="5" indent="-317500" algn="ctr">
              <a:spcBef>
                <a:spcPts val="0"/>
              </a:spcBef>
              <a:spcAft>
                <a:spcPts val="0"/>
              </a:spcAft>
              <a:buSzPts val="1400"/>
              <a:buChar char="■"/>
              <a:defRPr>
                <a:highlight>
                  <a:schemeClr val="dk1"/>
                </a:highlight>
              </a:defRPr>
            </a:lvl6pPr>
            <a:lvl7pPr marL="3200400" lvl="6" indent="-317500" algn="ctr">
              <a:spcBef>
                <a:spcPts val="0"/>
              </a:spcBef>
              <a:spcAft>
                <a:spcPts val="0"/>
              </a:spcAft>
              <a:buSzPts val="1400"/>
              <a:buChar char="●"/>
              <a:defRPr>
                <a:highlight>
                  <a:schemeClr val="dk1"/>
                </a:highlight>
              </a:defRPr>
            </a:lvl7pPr>
            <a:lvl8pPr marL="3657600" lvl="7" indent="-317500" algn="ctr">
              <a:spcBef>
                <a:spcPts val="0"/>
              </a:spcBef>
              <a:spcAft>
                <a:spcPts val="0"/>
              </a:spcAft>
              <a:buSzPts val="1400"/>
              <a:buChar char="○"/>
              <a:defRPr>
                <a:highlight>
                  <a:schemeClr val="dk1"/>
                </a:highlight>
              </a:defRPr>
            </a:lvl8pPr>
            <a:lvl9pPr marL="4114800" lvl="8" indent="-317500" algn="ctr">
              <a:spcBef>
                <a:spcPts val="0"/>
              </a:spcBef>
              <a:spcAft>
                <a:spcPts val="0"/>
              </a:spcAft>
              <a:buSzPts val="1400"/>
              <a:buChar char="■"/>
              <a:defRPr>
                <a:highlight>
                  <a:schemeClr val="dk1"/>
                </a:highlight>
              </a:defRPr>
            </a:lvl9pPr>
          </a:lstStyle>
          <a:p>
            <a:endParaRPr/>
          </a:p>
        </p:txBody>
      </p:sp>
      <p:sp>
        <p:nvSpPr>
          <p:cNvPr id="96" name="Google Shape;96;p23"/>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97"/>
        <p:cNvGrpSpPr/>
        <p:nvPr/>
      </p:nvGrpSpPr>
      <p:grpSpPr>
        <a:xfrm>
          <a:off x="0" y="0"/>
          <a:ext cx="0" cy="0"/>
          <a:chOff x="0" y="0"/>
          <a:chExt cx="0" cy="0"/>
        </a:xfrm>
      </p:grpSpPr>
      <p:sp>
        <p:nvSpPr>
          <p:cNvPr id="98" name="Google Shape;98;p24"/>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459486" y="418338"/>
            <a:ext cx="8227314" cy="2348105"/>
          </a:xfrm>
        </p:spPr>
        <p:txBody>
          <a:bodyPr anchor="b">
            <a:normAutofit/>
          </a:bodyPr>
          <a:lstStyle>
            <a:lvl1pPr algn="l">
              <a:defRPr sz="405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459486" y="2926655"/>
            <a:ext cx="8227314" cy="168039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9/10/2026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50609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9/10/2026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3922740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459486" y="418338"/>
            <a:ext cx="8227314" cy="2359800"/>
          </a:xfrm>
        </p:spPr>
        <p:txBody>
          <a:bodyPr anchor="b">
            <a:normAutofit/>
          </a:bodyPr>
          <a:lstStyle>
            <a:lvl1pPr>
              <a:defRPr sz="405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459486" y="2926656"/>
            <a:ext cx="8227314" cy="1640582"/>
          </a:xfrm>
        </p:spPr>
        <p:txBody>
          <a:bodyPr>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9/10/2026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7132133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457200" y="1561027"/>
            <a:ext cx="4057650" cy="3071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4629152" y="1561027"/>
            <a:ext cx="4057650" cy="3071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9/10/2026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9774795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457200" y="273844"/>
            <a:ext cx="8059341" cy="99417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457201" y="1421322"/>
            <a:ext cx="4040981" cy="617934"/>
          </a:xfrm>
        </p:spPr>
        <p:txBody>
          <a:bodyPr anchor="b"/>
          <a:lstStyle>
            <a:lvl1pPr marL="0" indent="0">
              <a:buNone/>
              <a:defRPr sz="1800" b="0" i="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457201" y="2131658"/>
            <a:ext cx="4040981" cy="251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4625917" y="1421322"/>
            <a:ext cx="4060883" cy="617934"/>
          </a:xfrm>
        </p:spPr>
        <p:txBody>
          <a:bodyPr anchor="b"/>
          <a:lstStyle>
            <a:lvl1pPr marL="0" indent="0">
              <a:buNone/>
              <a:defRPr sz="1800" b="0" i="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4625917" y="2131658"/>
            <a:ext cx="4060883" cy="251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9/10/2026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03086129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9/10/2026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9515045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9/10/2026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839130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459487" y="342900"/>
            <a:ext cx="3728117" cy="1995154"/>
          </a:xfrm>
        </p:spPr>
        <p:txBody>
          <a:bodyPr anchor="b">
            <a:normAutofit/>
          </a:bodyPr>
          <a:lstStyle>
            <a:lvl1pPr>
              <a:defRPr sz="27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4572000" y="342901"/>
            <a:ext cx="4112514" cy="4308002"/>
          </a:xfrm>
        </p:spPr>
        <p:txBody>
          <a:bodyPr>
            <a:normAutofit/>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459487" y="2497492"/>
            <a:ext cx="3728117" cy="2153412"/>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9/10/2026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29806618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459487" y="342900"/>
            <a:ext cx="3728117" cy="2000614"/>
          </a:xfrm>
        </p:spPr>
        <p:txBody>
          <a:bodyPr anchor="b">
            <a:normAutofit/>
          </a:bodyPr>
          <a:lstStyle>
            <a:lvl1pPr>
              <a:defRPr sz="27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4572000" y="342900"/>
            <a:ext cx="4112514" cy="405288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459487" y="2492031"/>
            <a:ext cx="3728117" cy="1909710"/>
          </a:xfrm>
        </p:spPr>
        <p:txBody>
          <a:bodyPr>
            <a:normAutofit/>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9/10/2026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85477923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9/10/2026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5686746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6543675" y="418338"/>
            <a:ext cx="2140839" cy="423256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459486" y="418338"/>
            <a:ext cx="5800725" cy="42325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9/10/2026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4032708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EF58D-B62B-40BB-83AA-9D07CFC4ED26}"/>
              </a:ext>
            </a:extLst>
          </p:cNvPr>
          <p:cNvSpPr>
            <a:spLocks noGrp="1"/>
          </p:cNvSpPr>
          <p:nvPr>
            <p:ph type="ctrTitle"/>
          </p:nvPr>
        </p:nvSpPr>
        <p:spPr>
          <a:xfrm>
            <a:off x="459486" y="418338"/>
            <a:ext cx="8227314" cy="2348105"/>
          </a:xfrm>
        </p:spPr>
        <p:txBody>
          <a:bodyPr anchor="b">
            <a:normAutofit/>
          </a:bodyPr>
          <a:lstStyle>
            <a:lvl1pPr algn="l">
              <a:defRPr sz="405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66AC06D3-F571-4213-A2A4-6A1915120CED}"/>
              </a:ext>
            </a:extLst>
          </p:cNvPr>
          <p:cNvSpPr>
            <a:spLocks noGrp="1"/>
          </p:cNvSpPr>
          <p:nvPr>
            <p:ph type="subTitle" idx="1"/>
          </p:nvPr>
        </p:nvSpPr>
        <p:spPr>
          <a:xfrm>
            <a:off x="459486" y="2926655"/>
            <a:ext cx="8227314" cy="1680397"/>
          </a:xfrm>
        </p:spPr>
        <p:txBody>
          <a:bodyPr>
            <a:normAutofit/>
          </a:bodyPr>
          <a:lstStyle>
            <a:lvl1pPr marL="0" indent="0" algn="l">
              <a:buNone/>
              <a:defRPr sz="15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75A10580-AD31-4B8F-8448-55A666AC1725}"/>
              </a:ext>
            </a:extLst>
          </p:cNvPr>
          <p:cNvSpPr>
            <a:spLocks noGrp="1"/>
          </p:cNvSpPr>
          <p:nvPr>
            <p:ph type="dt" sz="half" idx="10"/>
          </p:nvPr>
        </p:nvSpPr>
        <p:spPr/>
        <p:txBody>
          <a:bodyPr/>
          <a:lstStyle/>
          <a:p>
            <a:fld id="{79C5A860-F335-4252-AA00-24FB67ED2982}" type="datetime1">
              <a:rPr lang="en-US" smtClean="0"/>
              <a:t>9/10/2026</a:t>
            </a:fld>
            <a:endParaRPr lang="en-US"/>
          </a:p>
        </p:txBody>
      </p:sp>
      <p:sp>
        <p:nvSpPr>
          <p:cNvPr id="5" name="Footer Placeholder 4">
            <a:extLst>
              <a:ext uri="{FF2B5EF4-FFF2-40B4-BE49-F238E27FC236}">
                <a16:creationId xmlns:a16="http://schemas.microsoft.com/office/drawing/2014/main" id="{15EC99C8-515A-4FEA-9CD2-6D0BF46CF6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72AF1B-1868-4C05-B6C3-9EBF29A50AD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5809696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6D384-B2C5-42A4-9774-A931C39BA53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F8D736C-5FCC-43BC-B824-A90F2CC5D19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A4A3A50-B922-45BE-945D-7ED3EBD83F7C}"/>
              </a:ext>
            </a:extLst>
          </p:cNvPr>
          <p:cNvSpPr>
            <a:spLocks noGrp="1"/>
          </p:cNvSpPr>
          <p:nvPr>
            <p:ph type="dt" sz="half" idx="10"/>
          </p:nvPr>
        </p:nvSpPr>
        <p:spPr/>
        <p:txBody>
          <a:bodyPr/>
          <a:lstStyle/>
          <a:p>
            <a:fld id="{D04BC802-30E3-4658-9CCA-F873646FEC67}" type="datetime1">
              <a:rPr lang="en-US" smtClean="0"/>
              <a:t>9/10/2026</a:t>
            </a:fld>
            <a:endParaRPr lang="en-US"/>
          </a:p>
        </p:txBody>
      </p:sp>
      <p:sp>
        <p:nvSpPr>
          <p:cNvPr id="5" name="Footer Placeholder 4">
            <a:extLst>
              <a:ext uri="{FF2B5EF4-FFF2-40B4-BE49-F238E27FC236}">
                <a16:creationId xmlns:a16="http://schemas.microsoft.com/office/drawing/2014/main" id="{64241F78-20DE-4D53-BB25-79E5C4E1A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643084-C669-4FDF-87D4-F22D36BB827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4478862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6C559-800C-489A-9174-7901F92B0D47}"/>
              </a:ext>
            </a:extLst>
          </p:cNvPr>
          <p:cNvSpPr>
            <a:spLocks noGrp="1"/>
          </p:cNvSpPr>
          <p:nvPr>
            <p:ph type="title"/>
          </p:nvPr>
        </p:nvSpPr>
        <p:spPr>
          <a:xfrm>
            <a:off x="459486" y="418338"/>
            <a:ext cx="8227314" cy="2359800"/>
          </a:xfrm>
        </p:spPr>
        <p:txBody>
          <a:bodyPr anchor="b">
            <a:normAutofit/>
          </a:bodyPr>
          <a:lstStyle>
            <a:lvl1pPr>
              <a:defRPr sz="405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142B5C3-320B-4CFD-B6A7-A28C7E435B41}"/>
              </a:ext>
            </a:extLst>
          </p:cNvPr>
          <p:cNvSpPr>
            <a:spLocks noGrp="1"/>
          </p:cNvSpPr>
          <p:nvPr>
            <p:ph type="body" idx="1"/>
          </p:nvPr>
        </p:nvSpPr>
        <p:spPr>
          <a:xfrm>
            <a:off x="459486" y="2926656"/>
            <a:ext cx="8227314" cy="1640582"/>
          </a:xfrm>
        </p:spPr>
        <p:txBody>
          <a:bodyPr>
            <a:normAutofit/>
          </a:bodyPr>
          <a:lstStyle>
            <a:lvl1pPr marL="0" indent="0">
              <a:buNone/>
              <a:defRPr sz="15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FCA372-3F42-4113-A73B-5FDCF93CB5BC}"/>
              </a:ext>
            </a:extLst>
          </p:cNvPr>
          <p:cNvSpPr>
            <a:spLocks noGrp="1"/>
          </p:cNvSpPr>
          <p:nvPr>
            <p:ph type="dt" sz="half" idx="10"/>
          </p:nvPr>
        </p:nvSpPr>
        <p:spPr/>
        <p:txBody>
          <a:bodyPr/>
          <a:lstStyle/>
          <a:p>
            <a:fld id="{0AB227A3-19CE-4153-81CE-64EB7AB094B3}" type="datetime1">
              <a:rPr lang="en-US" smtClean="0"/>
              <a:t>9/10/2026</a:t>
            </a:fld>
            <a:endParaRPr lang="en-US"/>
          </a:p>
        </p:txBody>
      </p:sp>
      <p:sp>
        <p:nvSpPr>
          <p:cNvPr id="5" name="Footer Placeholder 4">
            <a:extLst>
              <a:ext uri="{FF2B5EF4-FFF2-40B4-BE49-F238E27FC236}">
                <a16:creationId xmlns:a16="http://schemas.microsoft.com/office/drawing/2014/main" id="{F0DA1197-0C78-4878-B086-5D206EA491D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B83D8-FD42-44FF-AA20-944A519CC0B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5548310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685AA-B5C7-4E3D-85FA-94F3C73E59B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3AFEEA-6F3F-4630-A950-61C05D2FAFBC}"/>
              </a:ext>
            </a:extLst>
          </p:cNvPr>
          <p:cNvSpPr>
            <a:spLocks noGrp="1"/>
          </p:cNvSpPr>
          <p:nvPr>
            <p:ph sz="half" idx="1"/>
          </p:nvPr>
        </p:nvSpPr>
        <p:spPr>
          <a:xfrm>
            <a:off x="457200" y="1561027"/>
            <a:ext cx="4057650" cy="3071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AC36817-B869-4D19-9EE8-A3166B0E1591}"/>
              </a:ext>
            </a:extLst>
          </p:cNvPr>
          <p:cNvSpPr>
            <a:spLocks noGrp="1"/>
          </p:cNvSpPr>
          <p:nvPr>
            <p:ph sz="half" idx="2"/>
          </p:nvPr>
        </p:nvSpPr>
        <p:spPr>
          <a:xfrm>
            <a:off x="4629152" y="1561027"/>
            <a:ext cx="4057650" cy="30716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FC074146-2374-4321-AEBB-3E9B09D7796D}"/>
              </a:ext>
            </a:extLst>
          </p:cNvPr>
          <p:cNvSpPr>
            <a:spLocks noGrp="1"/>
          </p:cNvSpPr>
          <p:nvPr>
            <p:ph type="dt" sz="half" idx="10"/>
          </p:nvPr>
        </p:nvSpPr>
        <p:spPr/>
        <p:txBody>
          <a:bodyPr/>
          <a:lstStyle/>
          <a:p>
            <a:fld id="{B819A100-10F6-477E-8847-29D479EF1C92}" type="datetime1">
              <a:rPr lang="en-US" smtClean="0"/>
              <a:t>9/10/2026</a:t>
            </a:fld>
            <a:endParaRPr lang="en-US"/>
          </a:p>
        </p:txBody>
      </p:sp>
      <p:sp>
        <p:nvSpPr>
          <p:cNvPr id="6" name="Footer Placeholder 5">
            <a:extLst>
              <a:ext uri="{FF2B5EF4-FFF2-40B4-BE49-F238E27FC236}">
                <a16:creationId xmlns:a16="http://schemas.microsoft.com/office/drawing/2014/main" id="{2C42337B-B902-4DC2-BB94-02B8A754926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4AD585-B83C-4ECF-AF42-8DDF6996B79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6144290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A9ADB-3495-481F-BB4E-9C7128B17B1F}"/>
              </a:ext>
            </a:extLst>
          </p:cNvPr>
          <p:cNvSpPr>
            <a:spLocks noGrp="1"/>
          </p:cNvSpPr>
          <p:nvPr>
            <p:ph type="title"/>
          </p:nvPr>
        </p:nvSpPr>
        <p:spPr>
          <a:xfrm>
            <a:off x="457200" y="273844"/>
            <a:ext cx="8059341" cy="994172"/>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DED6FF4C-26CB-4281-A2F7-6CBE45186791}"/>
              </a:ext>
            </a:extLst>
          </p:cNvPr>
          <p:cNvSpPr>
            <a:spLocks noGrp="1"/>
          </p:cNvSpPr>
          <p:nvPr>
            <p:ph type="body" idx="1"/>
          </p:nvPr>
        </p:nvSpPr>
        <p:spPr>
          <a:xfrm>
            <a:off x="457201" y="1421322"/>
            <a:ext cx="4040981" cy="617934"/>
          </a:xfrm>
        </p:spPr>
        <p:txBody>
          <a:bodyPr anchor="b"/>
          <a:lstStyle>
            <a:lvl1pPr marL="0" indent="0">
              <a:buNone/>
              <a:defRPr sz="1800" b="0" i="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a:extLst>
              <a:ext uri="{FF2B5EF4-FFF2-40B4-BE49-F238E27FC236}">
                <a16:creationId xmlns:a16="http://schemas.microsoft.com/office/drawing/2014/main" id="{1F2E72A9-F222-45B4-9355-C04C05864139}"/>
              </a:ext>
            </a:extLst>
          </p:cNvPr>
          <p:cNvSpPr>
            <a:spLocks noGrp="1"/>
          </p:cNvSpPr>
          <p:nvPr>
            <p:ph sz="half" idx="2"/>
          </p:nvPr>
        </p:nvSpPr>
        <p:spPr>
          <a:xfrm>
            <a:off x="457201" y="2131658"/>
            <a:ext cx="4040981" cy="251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4A699F6E-77AD-4EBC-BAF9-5A43CDEC41E2}"/>
              </a:ext>
            </a:extLst>
          </p:cNvPr>
          <p:cNvSpPr>
            <a:spLocks noGrp="1"/>
          </p:cNvSpPr>
          <p:nvPr>
            <p:ph type="body" sz="quarter" idx="3"/>
          </p:nvPr>
        </p:nvSpPr>
        <p:spPr>
          <a:xfrm>
            <a:off x="4625917" y="1421322"/>
            <a:ext cx="4060883" cy="617934"/>
          </a:xfrm>
        </p:spPr>
        <p:txBody>
          <a:bodyPr anchor="b"/>
          <a:lstStyle>
            <a:lvl1pPr marL="0" indent="0">
              <a:buNone/>
              <a:defRPr sz="1800" b="0" i="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a:extLst>
              <a:ext uri="{FF2B5EF4-FFF2-40B4-BE49-F238E27FC236}">
                <a16:creationId xmlns:a16="http://schemas.microsoft.com/office/drawing/2014/main" id="{80F77677-7169-4591-B047-0678815F48E6}"/>
              </a:ext>
            </a:extLst>
          </p:cNvPr>
          <p:cNvSpPr>
            <a:spLocks noGrp="1"/>
          </p:cNvSpPr>
          <p:nvPr>
            <p:ph sz="quarter" idx="4"/>
          </p:nvPr>
        </p:nvSpPr>
        <p:spPr>
          <a:xfrm>
            <a:off x="4625917" y="2131658"/>
            <a:ext cx="4060883" cy="251058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82A6EB-0285-4FA4-A00C-A7F716084FD3}"/>
              </a:ext>
            </a:extLst>
          </p:cNvPr>
          <p:cNvSpPr>
            <a:spLocks noGrp="1"/>
          </p:cNvSpPr>
          <p:nvPr>
            <p:ph type="dt" sz="half" idx="10"/>
          </p:nvPr>
        </p:nvSpPr>
        <p:spPr/>
        <p:txBody>
          <a:bodyPr/>
          <a:lstStyle/>
          <a:p>
            <a:fld id="{5DF128AB-198A-495F-8475-FDB360C9873F}" type="datetime1">
              <a:rPr lang="en-US" smtClean="0"/>
              <a:t>9/10/2026</a:t>
            </a:fld>
            <a:endParaRPr lang="en-US"/>
          </a:p>
        </p:txBody>
      </p:sp>
      <p:sp>
        <p:nvSpPr>
          <p:cNvPr id="8" name="Footer Placeholder 7">
            <a:extLst>
              <a:ext uri="{FF2B5EF4-FFF2-40B4-BE49-F238E27FC236}">
                <a16:creationId xmlns:a16="http://schemas.microsoft.com/office/drawing/2014/main" id="{86D39526-82B8-402C-8A2B-82EF8F3F3A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5EC9E6-6FF1-4541-9CB1-A2FF9D852169}"/>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07249228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70F54-6CED-4251-A0A6-32CCD1213F8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572C8E6-49D6-46A5-8DC3-B0D8E683C9CB}"/>
              </a:ext>
            </a:extLst>
          </p:cNvPr>
          <p:cNvSpPr>
            <a:spLocks noGrp="1"/>
          </p:cNvSpPr>
          <p:nvPr>
            <p:ph type="dt" sz="half" idx="10"/>
          </p:nvPr>
        </p:nvSpPr>
        <p:spPr/>
        <p:txBody>
          <a:bodyPr/>
          <a:lstStyle/>
          <a:p>
            <a:fld id="{021A235E-F8FD-479F-9FC7-18BE84110877}" type="datetime1">
              <a:rPr lang="en-US" smtClean="0"/>
              <a:t>9/10/2026</a:t>
            </a:fld>
            <a:endParaRPr lang="en-US"/>
          </a:p>
        </p:txBody>
      </p:sp>
      <p:sp>
        <p:nvSpPr>
          <p:cNvPr id="4" name="Footer Placeholder 3">
            <a:extLst>
              <a:ext uri="{FF2B5EF4-FFF2-40B4-BE49-F238E27FC236}">
                <a16:creationId xmlns:a16="http://schemas.microsoft.com/office/drawing/2014/main" id="{AB883CBA-77CD-4490-A5F3-BAA8FC254A3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EA5FF79-61B6-4693-8547-95B1F2F7A19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220504290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DCB94-13E9-41CB-88F0-D30A1791DCBA}"/>
              </a:ext>
            </a:extLst>
          </p:cNvPr>
          <p:cNvSpPr>
            <a:spLocks noGrp="1"/>
          </p:cNvSpPr>
          <p:nvPr>
            <p:ph type="dt" sz="half" idx="10"/>
          </p:nvPr>
        </p:nvSpPr>
        <p:spPr/>
        <p:txBody>
          <a:bodyPr/>
          <a:lstStyle/>
          <a:p>
            <a:fld id="{E890F09B-68DA-462E-9DB4-4C9ADAB8CBCC}" type="datetime1">
              <a:rPr lang="en-US" smtClean="0"/>
              <a:t>9/10/2026</a:t>
            </a:fld>
            <a:endParaRPr lang="en-US"/>
          </a:p>
        </p:txBody>
      </p:sp>
      <p:sp>
        <p:nvSpPr>
          <p:cNvPr id="3" name="Footer Placeholder 2">
            <a:extLst>
              <a:ext uri="{FF2B5EF4-FFF2-40B4-BE49-F238E27FC236}">
                <a16:creationId xmlns:a16="http://schemas.microsoft.com/office/drawing/2014/main" id="{244795A4-736C-426D-8559-5AD5892756A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2A2ACD-17F3-4C16-8E77-86EC92CCD552}"/>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324687611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CB2E-B68A-48F9-8B20-CDED818FB6E0}"/>
              </a:ext>
            </a:extLst>
          </p:cNvPr>
          <p:cNvSpPr>
            <a:spLocks noGrp="1"/>
          </p:cNvSpPr>
          <p:nvPr>
            <p:ph type="title"/>
          </p:nvPr>
        </p:nvSpPr>
        <p:spPr>
          <a:xfrm>
            <a:off x="459487" y="342900"/>
            <a:ext cx="3728117" cy="1995154"/>
          </a:xfrm>
        </p:spPr>
        <p:txBody>
          <a:bodyPr anchor="b">
            <a:normAutofit/>
          </a:bodyPr>
          <a:lstStyle>
            <a:lvl1pPr>
              <a:defRPr sz="27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FD081C83-64B5-4BFD-A163-75C2EA7F8973}"/>
              </a:ext>
            </a:extLst>
          </p:cNvPr>
          <p:cNvSpPr>
            <a:spLocks noGrp="1"/>
          </p:cNvSpPr>
          <p:nvPr>
            <p:ph idx="1"/>
          </p:nvPr>
        </p:nvSpPr>
        <p:spPr>
          <a:xfrm>
            <a:off x="4572000" y="342901"/>
            <a:ext cx="4112514" cy="4308002"/>
          </a:xfrm>
        </p:spPr>
        <p:txBody>
          <a:bodyPr>
            <a:normAutofit/>
          </a:bodyPr>
          <a:lstStyle>
            <a:lvl1pPr>
              <a:defRPr sz="2100"/>
            </a:lvl1pPr>
            <a:lvl2pPr>
              <a:defRPr sz="1800"/>
            </a:lvl2pPr>
            <a:lvl3pPr>
              <a:defRPr sz="1500"/>
            </a:lvl3pPr>
            <a:lvl4pPr>
              <a:defRPr sz="1350"/>
            </a:lvl4pPr>
            <a:lvl5pPr>
              <a:defRPr sz="135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725D44AD-E361-48A3-936D-DDA0D5144510}"/>
              </a:ext>
            </a:extLst>
          </p:cNvPr>
          <p:cNvSpPr>
            <a:spLocks noGrp="1"/>
          </p:cNvSpPr>
          <p:nvPr>
            <p:ph type="body" sz="half" idx="2"/>
          </p:nvPr>
        </p:nvSpPr>
        <p:spPr>
          <a:xfrm>
            <a:off x="459487" y="2497492"/>
            <a:ext cx="3728117" cy="2153412"/>
          </a:xfrm>
        </p:spPr>
        <p:txBody>
          <a:bodyPr>
            <a:normAutofit/>
          </a:bodyPr>
          <a:lstStyle>
            <a:lvl1pPr marL="0" indent="0">
              <a:buNone/>
              <a:defRPr sz="15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C9EED06C-E016-489C-8863-EA1BE998BC48}"/>
              </a:ext>
            </a:extLst>
          </p:cNvPr>
          <p:cNvSpPr>
            <a:spLocks noGrp="1"/>
          </p:cNvSpPr>
          <p:nvPr>
            <p:ph type="dt" sz="half" idx="10"/>
          </p:nvPr>
        </p:nvSpPr>
        <p:spPr/>
        <p:txBody>
          <a:bodyPr/>
          <a:lstStyle/>
          <a:p>
            <a:fld id="{17AC4E36-FABE-47EB-AA7F-C19A93824617}" type="datetime1">
              <a:rPr lang="en-US" smtClean="0"/>
              <a:t>9/10/2026</a:t>
            </a:fld>
            <a:endParaRPr lang="en-US"/>
          </a:p>
        </p:txBody>
      </p:sp>
      <p:sp>
        <p:nvSpPr>
          <p:cNvPr id="6" name="Footer Placeholder 5">
            <a:extLst>
              <a:ext uri="{FF2B5EF4-FFF2-40B4-BE49-F238E27FC236}">
                <a16:creationId xmlns:a16="http://schemas.microsoft.com/office/drawing/2014/main" id="{359161F0-D253-49A7-9A08-7A0A228146C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42C61A-B326-40A7-A286-90D0544BBC34}"/>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95529648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2DF6F-D00F-4CE4-8701-B0062734611B}"/>
              </a:ext>
            </a:extLst>
          </p:cNvPr>
          <p:cNvSpPr>
            <a:spLocks noGrp="1"/>
          </p:cNvSpPr>
          <p:nvPr>
            <p:ph type="title"/>
          </p:nvPr>
        </p:nvSpPr>
        <p:spPr>
          <a:xfrm>
            <a:off x="459487" y="342900"/>
            <a:ext cx="3728117" cy="2000614"/>
          </a:xfrm>
        </p:spPr>
        <p:txBody>
          <a:bodyPr anchor="b">
            <a:normAutofit/>
          </a:bodyPr>
          <a:lstStyle>
            <a:lvl1pPr>
              <a:defRPr sz="27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0A0FF7AB-F851-4425-8407-996C920E6847}"/>
              </a:ext>
            </a:extLst>
          </p:cNvPr>
          <p:cNvSpPr>
            <a:spLocks noGrp="1"/>
          </p:cNvSpPr>
          <p:nvPr>
            <p:ph type="pic" idx="1"/>
          </p:nvPr>
        </p:nvSpPr>
        <p:spPr>
          <a:xfrm>
            <a:off x="4572000" y="342900"/>
            <a:ext cx="4112514" cy="4052888"/>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A2ED6CF5-154F-4615-8CDC-E2BFA61FABE2}"/>
              </a:ext>
            </a:extLst>
          </p:cNvPr>
          <p:cNvSpPr>
            <a:spLocks noGrp="1"/>
          </p:cNvSpPr>
          <p:nvPr>
            <p:ph type="body" sz="half" idx="2"/>
          </p:nvPr>
        </p:nvSpPr>
        <p:spPr>
          <a:xfrm>
            <a:off x="459487" y="2492031"/>
            <a:ext cx="3728117" cy="1909710"/>
          </a:xfrm>
        </p:spPr>
        <p:txBody>
          <a:bodyPr>
            <a:normAutofit/>
          </a:bodyPr>
          <a:lstStyle>
            <a:lvl1pPr marL="0" indent="0">
              <a:buNone/>
              <a:defRPr sz="13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a:extLst>
              <a:ext uri="{FF2B5EF4-FFF2-40B4-BE49-F238E27FC236}">
                <a16:creationId xmlns:a16="http://schemas.microsoft.com/office/drawing/2014/main" id="{81A5C400-0D13-495F-8C4E-EC3CDF5F22AF}"/>
              </a:ext>
            </a:extLst>
          </p:cNvPr>
          <p:cNvSpPr>
            <a:spLocks noGrp="1"/>
          </p:cNvSpPr>
          <p:nvPr>
            <p:ph type="dt" sz="half" idx="10"/>
          </p:nvPr>
        </p:nvSpPr>
        <p:spPr/>
        <p:txBody>
          <a:bodyPr/>
          <a:lstStyle/>
          <a:p>
            <a:fld id="{F199CE6B-5DE6-4A2D-B72E-5E8969F9F56F}" type="datetime1">
              <a:rPr lang="en-US" smtClean="0"/>
              <a:t>9/10/2026</a:t>
            </a:fld>
            <a:endParaRPr lang="en-US"/>
          </a:p>
        </p:txBody>
      </p:sp>
      <p:sp>
        <p:nvSpPr>
          <p:cNvPr id="6" name="Footer Placeholder 5">
            <a:extLst>
              <a:ext uri="{FF2B5EF4-FFF2-40B4-BE49-F238E27FC236}">
                <a16:creationId xmlns:a16="http://schemas.microsoft.com/office/drawing/2014/main" id="{4CB290D7-98AC-45E5-A7D6-73520AFC73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94276C-2BD2-4C4F-AC04-DD3D73768A5D}"/>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105614839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170B0-C1C5-4976-80E8-6B4F90EB3626}"/>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097593EE-493E-4BCE-8992-24CA63E1E09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80919F-FDDD-42FB-8422-A0665D558D00}"/>
              </a:ext>
            </a:extLst>
          </p:cNvPr>
          <p:cNvSpPr>
            <a:spLocks noGrp="1"/>
          </p:cNvSpPr>
          <p:nvPr>
            <p:ph type="dt" sz="half" idx="10"/>
          </p:nvPr>
        </p:nvSpPr>
        <p:spPr/>
        <p:txBody>
          <a:bodyPr/>
          <a:lstStyle/>
          <a:p>
            <a:fld id="{46AB1048-0047-48CA-88BA-D69B470942CF}" type="datetime1">
              <a:rPr lang="en-US" smtClean="0"/>
              <a:t>9/10/2026</a:t>
            </a:fld>
            <a:endParaRPr lang="en-US"/>
          </a:p>
        </p:txBody>
      </p:sp>
      <p:sp>
        <p:nvSpPr>
          <p:cNvPr id="5" name="Footer Placeholder 4">
            <a:extLst>
              <a:ext uri="{FF2B5EF4-FFF2-40B4-BE49-F238E27FC236}">
                <a16:creationId xmlns:a16="http://schemas.microsoft.com/office/drawing/2014/main" id="{A216D38A-35F8-4667-A1F4-49644471E9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9CC230-78B7-487B-9C95-CB00868F6F1F}"/>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61291650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14CB826-D9AA-4689-B8C0-38D999F0D065}"/>
              </a:ext>
            </a:extLst>
          </p:cNvPr>
          <p:cNvSpPr>
            <a:spLocks noGrp="1"/>
          </p:cNvSpPr>
          <p:nvPr>
            <p:ph type="title" orient="vert"/>
          </p:nvPr>
        </p:nvSpPr>
        <p:spPr>
          <a:xfrm>
            <a:off x="6543675" y="418338"/>
            <a:ext cx="2140839" cy="4232565"/>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A61F1CDD-16FB-45E0-9887-24374C567647}"/>
              </a:ext>
            </a:extLst>
          </p:cNvPr>
          <p:cNvSpPr>
            <a:spLocks noGrp="1"/>
          </p:cNvSpPr>
          <p:nvPr>
            <p:ph type="body" orient="vert" idx="1"/>
          </p:nvPr>
        </p:nvSpPr>
        <p:spPr>
          <a:xfrm>
            <a:off x="459486" y="418338"/>
            <a:ext cx="5800725" cy="423256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846397-BBD2-4426-B1F5-FD6EA3CDC866}"/>
              </a:ext>
            </a:extLst>
          </p:cNvPr>
          <p:cNvSpPr>
            <a:spLocks noGrp="1"/>
          </p:cNvSpPr>
          <p:nvPr>
            <p:ph type="dt" sz="half" idx="10"/>
          </p:nvPr>
        </p:nvSpPr>
        <p:spPr/>
        <p:txBody>
          <a:bodyPr/>
          <a:lstStyle/>
          <a:p>
            <a:fld id="{5BD83879-648C-49A9-81A2-0EF5946532D0}" type="datetime1">
              <a:rPr lang="en-US" smtClean="0"/>
              <a:t>9/10/2026</a:t>
            </a:fld>
            <a:endParaRPr lang="en-US"/>
          </a:p>
        </p:txBody>
      </p:sp>
      <p:sp>
        <p:nvSpPr>
          <p:cNvPr id="5" name="Footer Placeholder 4">
            <a:extLst>
              <a:ext uri="{FF2B5EF4-FFF2-40B4-BE49-F238E27FC236}">
                <a16:creationId xmlns:a16="http://schemas.microsoft.com/office/drawing/2014/main" id="{FDAB91E4-73D0-4ACD-8F54-00EE6FB1D6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B28C61-59FE-44D6-A7D6-AAD292232778}"/>
              </a:ext>
            </a:extLst>
          </p:cNvPr>
          <p:cNvSpPr>
            <a:spLocks noGrp="1"/>
          </p:cNvSpPr>
          <p:nvPr>
            <p:ph type="sldNum" sz="quarter" idx="12"/>
          </p:nvPr>
        </p:nvSpPr>
        <p:spPr/>
        <p:txBody>
          <a:bodyPr/>
          <a:lstStyle/>
          <a:p>
            <a:fld id="{1F646F3F-274D-499B-ABBE-824EB4ABDC3D}" type="slidenum">
              <a:rPr lang="en-US" smtClean="0"/>
              <a:t>‹#›</a:t>
            </a:fld>
            <a:endParaRPr lang="en-US"/>
          </a:p>
        </p:txBody>
      </p:sp>
    </p:spTree>
    <p:extLst>
      <p:ext uri="{BB962C8B-B14F-4D97-AF65-F5344CB8AC3E}">
        <p14:creationId xmlns:p14="http://schemas.microsoft.com/office/powerpoint/2010/main" val="98928733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Section header" type="secHead">
  <p:cSld name="1_Section header">
    <p:bg>
      <p:bgPr>
        <a:solidFill>
          <a:schemeClr val="accent4"/>
        </a:solidFill>
        <a:effectLst/>
      </p:bgPr>
    </p:bg>
    <p:spTree>
      <p:nvGrpSpPr>
        <p:cNvPr id="1" name="Shape 60"/>
        <p:cNvGrpSpPr/>
        <p:nvPr/>
      </p:nvGrpSpPr>
      <p:grpSpPr>
        <a:xfrm>
          <a:off x="0" y="0"/>
          <a:ext cx="0" cy="0"/>
          <a:chOff x="0" y="0"/>
          <a:chExt cx="0" cy="0"/>
        </a:xfrm>
      </p:grpSpPr>
      <p:sp>
        <p:nvSpPr>
          <p:cNvPr id="61" name="Google Shape;61;p15"/>
          <p:cNvSpPr/>
          <p:nvPr/>
        </p:nvSpPr>
        <p:spPr>
          <a:xfrm rot="5400000">
            <a:off x="4550700" y="-498600"/>
            <a:ext cx="42600" cy="8455800"/>
          </a:xfrm>
          <a:prstGeom prst="rect">
            <a:avLst/>
          </a:pr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1800"/>
          </a:p>
        </p:txBody>
      </p:sp>
      <p:sp>
        <p:nvSpPr>
          <p:cNvPr id="62" name="Google Shape;62;p15"/>
          <p:cNvSpPr txBox="1">
            <a:spLocks noGrp="1"/>
          </p:cNvSpPr>
          <p:nvPr>
            <p:ph type="title"/>
          </p:nvPr>
        </p:nvSpPr>
        <p:spPr>
          <a:xfrm>
            <a:off x="344250" y="1403850"/>
            <a:ext cx="8455500" cy="2146800"/>
          </a:xfrm>
          <a:prstGeom prst="rect">
            <a:avLst/>
          </a:prstGeom>
          <a:solidFill>
            <a:srgbClr val="FFFFFF"/>
          </a:solidFill>
        </p:spPr>
        <p:txBody>
          <a:bodyPr spcFirstLastPara="1" wrap="square" lIns="91425" tIns="91425" rIns="91425" bIns="91425" anchor="ctr" anchorCtr="0">
            <a:normAutofit/>
          </a:bodyPr>
          <a:lstStyle>
            <a:lvl1pPr lvl="0" algn="ctr">
              <a:spcBef>
                <a:spcPts val="0"/>
              </a:spcBef>
              <a:spcAft>
                <a:spcPts val="0"/>
              </a:spcAft>
              <a:buSzPts val="4800"/>
              <a:buFont typeface="Playfair Display"/>
              <a:buNone/>
              <a:defRPr sz="4800" b="1">
                <a:latin typeface="Playfair Display"/>
                <a:ea typeface="Playfair Display"/>
                <a:cs typeface="Playfair Display"/>
                <a:sym typeface="Playfair Display"/>
              </a:defRPr>
            </a:lvl1pPr>
            <a:lvl2pPr lvl="1" algn="ctr">
              <a:spcBef>
                <a:spcPts val="0"/>
              </a:spcBef>
              <a:spcAft>
                <a:spcPts val="0"/>
              </a:spcAft>
              <a:buSzPts val="4800"/>
              <a:buFont typeface="Playfair Display"/>
              <a:buNone/>
              <a:defRPr sz="4800" b="1">
                <a:latin typeface="Playfair Display"/>
                <a:ea typeface="Playfair Display"/>
                <a:cs typeface="Playfair Display"/>
                <a:sym typeface="Playfair Display"/>
              </a:defRPr>
            </a:lvl2pPr>
            <a:lvl3pPr lvl="2" algn="ctr">
              <a:spcBef>
                <a:spcPts val="0"/>
              </a:spcBef>
              <a:spcAft>
                <a:spcPts val="0"/>
              </a:spcAft>
              <a:buSzPts val="4800"/>
              <a:buFont typeface="Playfair Display"/>
              <a:buNone/>
              <a:defRPr sz="4800" b="1">
                <a:latin typeface="Playfair Display"/>
                <a:ea typeface="Playfair Display"/>
                <a:cs typeface="Playfair Display"/>
                <a:sym typeface="Playfair Display"/>
              </a:defRPr>
            </a:lvl3pPr>
            <a:lvl4pPr lvl="3" algn="ctr">
              <a:spcBef>
                <a:spcPts val="0"/>
              </a:spcBef>
              <a:spcAft>
                <a:spcPts val="0"/>
              </a:spcAft>
              <a:buSzPts val="4800"/>
              <a:buFont typeface="Playfair Display"/>
              <a:buNone/>
              <a:defRPr sz="4800" b="1">
                <a:latin typeface="Playfair Display"/>
                <a:ea typeface="Playfair Display"/>
                <a:cs typeface="Playfair Display"/>
                <a:sym typeface="Playfair Display"/>
              </a:defRPr>
            </a:lvl4pPr>
            <a:lvl5pPr lvl="4" algn="ctr">
              <a:spcBef>
                <a:spcPts val="0"/>
              </a:spcBef>
              <a:spcAft>
                <a:spcPts val="0"/>
              </a:spcAft>
              <a:buSzPts val="4800"/>
              <a:buFont typeface="Playfair Display"/>
              <a:buNone/>
              <a:defRPr sz="4800" b="1">
                <a:latin typeface="Playfair Display"/>
                <a:ea typeface="Playfair Display"/>
                <a:cs typeface="Playfair Display"/>
                <a:sym typeface="Playfair Display"/>
              </a:defRPr>
            </a:lvl5pPr>
            <a:lvl6pPr lvl="5" algn="ctr">
              <a:spcBef>
                <a:spcPts val="0"/>
              </a:spcBef>
              <a:spcAft>
                <a:spcPts val="0"/>
              </a:spcAft>
              <a:buSzPts val="4800"/>
              <a:buFont typeface="Playfair Display"/>
              <a:buNone/>
              <a:defRPr sz="4800" b="1">
                <a:latin typeface="Playfair Display"/>
                <a:ea typeface="Playfair Display"/>
                <a:cs typeface="Playfair Display"/>
                <a:sym typeface="Playfair Display"/>
              </a:defRPr>
            </a:lvl6pPr>
            <a:lvl7pPr lvl="6" algn="ctr">
              <a:spcBef>
                <a:spcPts val="0"/>
              </a:spcBef>
              <a:spcAft>
                <a:spcPts val="0"/>
              </a:spcAft>
              <a:buSzPts val="4800"/>
              <a:buFont typeface="Playfair Display"/>
              <a:buNone/>
              <a:defRPr sz="4800" b="1">
                <a:latin typeface="Playfair Display"/>
                <a:ea typeface="Playfair Display"/>
                <a:cs typeface="Playfair Display"/>
                <a:sym typeface="Playfair Display"/>
              </a:defRPr>
            </a:lvl7pPr>
            <a:lvl8pPr lvl="7" algn="ctr">
              <a:spcBef>
                <a:spcPts val="0"/>
              </a:spcBef>
              <a:spcAft>
                <a:spcPts val="0"/>
              </a:spcAft>
              <a:buSzPts val="4800"/>
              <a:buFont typeface="Playfair Display"/>
              <a:buNone/>
              <a:defRPr sz="4800" b="1">
                <a:latin typeface="Playfair Display"/>
                <a:ea typeface="Playfair Display"/>
                <a:cs typeface="Playfair Display"/>
                <a:sym typeface="Playfair Display"/>
              </a:defRPr>
            </a:lvl8pPr>
            <a:lvl9pPr lvl="8" algn="ctr">
              <a:spcBef>
                <a:spcPts val="0"/>
              </a:spcBef>
              <a:spcAft>
                <a:spcPts val="0"/>
              </a:spcAft>
              <a:buSzPts val="4800"/>
              <a:buFont typeface="Playfair Display"/>
              <a:buNone/>
              <a:defRPr sz="4800" b="1">
                <a:latin typeface="Playfair Display"/>
                <a:ea typeface="Playfair Display"/>
                <a:cs typeface="Playfair Display"/>
                <a:sym typeface="Playfair Display"/>
              </a:defRPr>
            </a:lvl9pPr>
          </a:lstStyle>
          <a:p>
            <a:endParaRPr/>
          </a:p>
        </p:txBody>
      </p:sp>
      <p:sp>
        <p:nvSpPr>
          <p:cNvPr id="63" name="Google Shape;63;p15"/>
          <p:cNvSpPr txBox="1">
            <a:spLocks noGrp="1"/>
          </p:cNvSpPr>
          <p:nvPr>
            <p:ph type="sldNum" idx="12"/>
          </p:nvPr>
        </p:nvSpPr>
        <p:spPr>
          <a:xfrm>
            <a:off x="8497999" y="4688759"/>
            <a:ext cx="548700" cy="393600"/>
          </a:xfrm>
          <a:prstGeom prst="rect">
            <a:avLst/>
          </a:prstGeom>
        </p:spPr>
        <p:txBody>
          <a:bodyPr spcFirstLastPara="1" wrap="square" lIns="91425" tIns="91425" rIns="91425" bIns="91425" anchor="ctr" anchorCtr="0">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fld id="{00000000-1234-1234-1234-123412341234}" type="slidenum">
              <a:rPr lang="en-US" altLang="ja" smtClean="0"/>
              <a:pPr/>
              <a:t>‹#›</a:t>
            </a:fld>
            <a:endParaRPr lang="ja" altLang="en-US"/>
          </a:p>
        </p:txBody>
      </p:sp>
    </p:spTree>
    <p:extLst>
      <p:ext uri="{BB962C8B-B14F-4D97-AF65-F5344CB8AC3E}">
        <p14:creationId xmlns:p14="http://schemas.microsoft.com/office/powerpoint/2010/main" val="4538161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theme" Target="../theme/theme3.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pop">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highlight>
                  <a:schemeClr val="dk1"/>
                </a:highlight>
                <a:latin typeface="Oswald"/>
                <a:ea typeface="Oswald"/>
                <a:cs typeface="Oswald"/>
                <a:sym typeface="Oswald"/>
              </a:defRPr>
            </a:lvl9pPr>
          </a:lstStyle>
          <a:p>
            <a:endParaRPr/>
          </a:p>
        </p:txBody>
      </p:sp>
      <p:sp>
        <p:nvSpPr>
          <p:cNvPr id="52" name="Google Shape;52;p13"/>
          <p:cNvSpPr txBox="1">
            <a:spLocks noGrp="1"/>
          </p:cNvSpPr>
          <p:nvPr>
            <p:ph type="body" idx="1"/>
          </p:nvPr>
        </p:nvSpPr>
        <p:spPr>
          <a:xfrm>
            <a:off x="311700" y="1234075"/>
            <a:ext cx="8520600" cy="33348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Font typeface="Playfair Display"/>
              <a:buChar char="●"/>
              <a:defRPr sz="1800">
                <a:solidFill>
                  <a:schemeClr val="dk2"/>
                </a:solidFill>
                <a:latin typeface="Playfair Display"/>
                <a:ea typeface="Playfair Display"/>
                <a:cs typeface="Playfair Display"/>
                <a:sym typeface="Playfair Display"/>
              </a:defRPr>
            </a:lvl1pPr>
            <a:lvl2pPr marL="914400" lvl="1"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2pPr>
            <a:lvl3pPr marL="1371600" lvl="2"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3pPr>
            <a:lvl4pPr marL="1828800" lvl="3"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4pPr>
            <a:lvl5pPr marL="2286000" lvl="4"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5pPr>
            <a:lvl6pPr marL="2743200" lvl="5"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6pPr>
            <a:lvl7pPr marL="3200400" lvl="6"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7pPr>
            <a:lvl8pPr marL="3657600" lvl="7"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8pPr>
            <a:lvl9pPr marL="4114800" lvl="8" indent="-317500">
              <a:lnSpc>
                <a:spcPct val="115000"/>
              </a:lnSpc>
              <a:spcBef>
                <a:spcPts val="0"/>
              </a:spcBef>
              <a:spcAft>
                <a:spcPts val="0"/>
              </a:spcAft>
              <a:buClr>
                <a:schemeClr val="dk2"/>
              </a:buClr>
              <a:buSzPts val="1400"/>
              <a:buFont typeface="Playfair Display"/>
              <a:buChar char="■"/>
              <a:defRPr>
                <a:solidFill>
                  <a:schemeClr val="dk2"/>
                </a:solidFill>
                <a:latin typeface="Playfair Display"/>
                <a:ea typeface="Playfair Display"/>
                <a:cs typeface="Playfair Display"/>
                <a:sym typeface="Playfair Display"/>
              </a:defRPr>
            </a:lvl9pPr>
          </a:lstStyle>
          <a:p>
            <a:endParaRPr/>
          </a:p>
        </p:txBody>
      </p:sp>
      <p:sp>
        <p:nvSpPr>
          <p:cNvPr id="53" name="Google Shape;53;p13"/>
          <p:cNvSpPr txBox="1">
            <a:spLocks noGrp="1"/>
          </p:cNvSpPr>
          <p:nvPr>
            <p:ph type="sldNum" idx="12"/>
          </p:nvPr>
        </p:nvSpPr>
        <p:spPr>
          <a:xfrm>
            <a:off x="8497999" y="4688759"/>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latin typeface="Playfair Display"/>
                <a:ea typeface="Playfair Display"/>
                <a:cs typeface="Playfair Display"/>
                <a:sym typeface="Playfair Display"/>
              </a:defRPr>
            </a:lvl1pPr>
            <a:lvl2pPr lvl="1" algn="r">
              <a:buNone/>
              <a:defRPr sz="1000">
                <a:solidFill>
                  <a:schemeClr val="dk2"/>
                </a:solidFill>
                <a:latin typeface="Playfair Display"/>
                <a:ea typeface="Playfair Display"/>
                <a:cs typeface="Playfair Display"/>
                <a:sym typeface="Playfair Display"/>
              </a:defRPr>
            </a:lvl2pPr>
            <a:lvl3pPr lvl="2" algn="r">
              <a:buNone/>
              <a:defRPr sz="1000">
                <a:solidFill>
                  <a:schemeClr val="dk2"/>
                </a:solidFill>
                <a:latin typeface="Playfair Display"/>
                <a:ea typeface="Playfair Display"/>
                <a:cs typeface="Playfair Display"/>
                <a:sym typeface="Playfair Display"/>
              </a:defRPr>
            </a:lvl3pPr>
            <a:lvl4pPr lvl="3" algn="r">
              <a:buNone/>
              <a:defRPr sz="1000">
                <a:solidFill>
                  <a:schemeClr val="dk2"/>
                </a:solidFill>
                <a:latin typeface="Playfair Display"/>
                <a:ea typeface="Playfair Display"/>
                <a:cs typeface="Playfair Display"/>
                <a:sym typeface="Playfair Display"/>
              </a:defRPr>
            </a:lvl4pPr>
            <a:lvl5pPr lvl="4" algn="r">
              <a:buNone/>
              <a:defRPr sz="1000">
                <a:solidFill>
                  <a:schemeClr val="dk2"/>
                </a:solidFill>
                <a:latin typeface="Playfair Display"/>
                <a:ea typeface="Playfair Display"/>
                <a:cs typeface="Playfair Display"/>
                <a:sym typeface="Playfair Display"/>
              </a:defRPr>
            </a:lvl5pPr>
            <a:lvl6pPr lvl="5" algn="r">
              <a:buNone/>
              <a:defRPr sz="1000">
                <a:solidFill>
                  <a:schemeClr val="dk2"/>
                </a:solidFill>
                <a:latin typeface="Playfair Display"/>
                <a:ea typeface="Playfair Display"/>
                <a:cs typeface="Playfair Display"/>
                <a:sym typeface="Playfair Display"/>
              </a:defRPr>
            </a:lvl6pPr>
            <a:lvl7pPr lvl="6" algn="r">
              <a:buNone/>
              <a:defRPr sz="1000">
                <a:solidFill>
                  <a:schemeClr val="dk2"/>
                </a:solidFill>
                <a:latin typeface="Playfair Display"/>
                <a:ea typeface="Playfair Display"/>
                <a:cs typeface="Playfair Display"/>
                <a:sym typeface="Playfair Display"/>
              </a:defRPr>
            </a:lvl7pPr>
            <a:lvl8pPr lvl="7" algn="r">
              <a:buNone/>
              <a:defRPr sz="1000">
                <a:solidFill>
                  <a:schemeClr val="dk2"/>
                </a:solidFill>
                <a:latin typeface="Playfair Display"/>
                <a:ea typeface="Playfair Display"/>
                <a:cs typeface="Playfair Display"/>
                <a:sym typeface="Playfair Display"/>
              </a:defRPr>
            </a:lvl8pPr>
            <a:lvl9pPr lvl="8" algn="r">
              <a:buNone/>
              <a:defRPr sz="1000">
                <a:solidFill>
                  <a:schemeClr val="dk2"/>
                </a:solidFill>
                <a:latin typeface="Playfair Display"/>
                <a:ea typeface="Playfair Display"/>
                <a:cs typeface="Playfair Display"/>
                <a:sym typeface="Playfair Display"/>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9144001" cy="51435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174726"/>
            <a:ext cx="7170358" cy="4968774"/>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457200" y="418339"/>
            <a:ext cx="8229600" cy="99417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457200" y="1579653"/>
            <a:ext cx="8229600" cy="30274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457200" y="4767263"/>
            <a:ext cx="2057400" cy="273844"/>
          </a:xfrm>
          <a:prstGeom prst="rect">
            <a:avLst/>
          </a:prstGeom>
        </p:spPr>
        <p:txBody>
          <a:bodyPr vert="horz" lIns="91440" tIns="45720" rIns="91440" bIns="45720" rtlCol="0" anchor="ctr"/>
          <a:lstStyle>
            <a:lvl1pPr algn="l">
              <a:defRPr lang="en-US" sz="600" kern="1200" cap="all" spc="15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9/10/2026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lang="en-US" sz="600" kern="1200" cap="all" spc="15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7600950" y="4767263"/>
            <a:ext cx="1085850" cy="273844"/>
          </a:xfrm>
          <a:prstGeom prst="rect">
            <a:avLst/>
          </a:prstGeom>
        </p:spPr>
        <p:txBody>
          <a:bodyPr vert="horz" lIns="91440" tIns="45720" rIns="91440" bIns="45720" rtlCol="0" anchor="ctr"/>
          <a:lstStyle>
            <a:lvl1pPr algn="r">
              <a:defRPr lang="en-US" sz="600" kern="1200" cap="all" spc="15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307204672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685800" rtl="0" eaLnBrk="1" latinLnBrk="0" hangingPunct="1">
        <a:lnSpc>
          <a:spcPct val="100000"/>
        </a:lnSpc>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lnSpc>
          <a:spcPct val="110000"/>
        </a:lnSpc>
        <a:spcBef>
          <a:spcPts val="750"/>
        </a:spcBef>
        <a:buClr>
          <a:schemeClr val="accent5"/>
        </a:buClr>
        <a:buFont typeface="Avenir Next LT Pro" panose="020B0504020202020204" pitchFamily="34" charset="0"/>
        <a:buNone/>
        <a:defRPr sz="1500" kern="1200">
          <a:solidFill>
            <a:schemeClr val="tx1"/>
          </a:solidFill>
          <a:latin typeface="+mn-lt"/>
          <a:ea typeface="+mn-ea"/>
          <a:cs typeface="+mn-cs"/>
        </a:defRPr>
      </a:lvl1pPr>
      <a:lvl2pPr marL="171450" indent="0" algn="l" defTabSz="685800" rtl="0" eaLnBrk="1" latinLnBrk="0" hangingPunct="1">
        <a:lnSpc>
          <a:spcPct val="110000"/>
        </a:lnSpc>
        <a:spcBef>
          <a:spcPts val="375"/>
        </a:spcBef>
        <a:buClr>
          <a:schemeClr val="accent5"/>
        </a:buClr>
        <a:buFont typeface="Avenir Next LT Pro" panose="020B0504020202020204" pitchFamily="34" charset="0"/>
        <a:buNone/>
        <a:defRPr sz="1350" kern="1200">
          <a:solidFill>
            <a:schemeClr val="tx1"/>
          </a:solidFill>
          <a:latin typeface="+mn-lt"/>
          <a:ea typeface="+mn-ea"/>
          <a:cs typeface="+mn-cs"/>
        </a:defRPr>
      </a:lvl2pPr>
      <a:lvl3pPr marL="342900" indent="0" algn="l" defTabSz="685800" rtl="0" eaLnBrk="1" latinLnBrk="0" hangingPunct="1">
        <a:lnSpc>
          <a:spcPct val="110000"/>
        </a:lnSpc>
        <a:spcBef>
          <a:spcPts val="375"/>
        </a:spcBef>
        <a:buClr>
          <a:schemeClr val="accent5"/>
        </a:buClr>
        <a:buFont typeface="Avenir Next LT Pro" panose="020B0504020202020204" pitchFamily="34" charset="0"/>
        <a:buNone/>
        <a:defRPr sz="1200" kern="1200">
          <a:solidFill>
            <a:schemeClr val="tx1"/>
          </a:solidFill>
          <a:latin typeface="+mn-lt"/>
          <a:ea typeface="+mn-ea"/>
          <a:cs typeface="+mn-cs"/>
        </a:defRPr>
      </a:lvl3pPr>
      <a:lvl4pPr marL="514350" indent="0" algn="l" defTabSz="685800" rtl="0" eaLnBrk="1" latinLnBrk="0" hangingPunct="1">
        <a:lnSpc>
          <a:spcPct val="110000"/>
        </a:lnSpc>
        <a:spcBef>
          <a:spcPts val="375"/>
        </a:spcBef>
        <a:buClr>
          <a:schemeClr val="accent5"/>
        </a:buClr>
        <a:buFont typeface="Avenir Next LT Pro" panose="020B0504020202020204" pitchFamily="34" charset="0"/>
        <a:buNone/>
        <a:defRPr sz="1050" kern="1200">
          <a:solidFill>
            <a:schemeClr val="tx1"/>
          </a:solidFill>
          <a:latin typeface="+mn-lt"/>
          <a:ea typeface="+mn-ea"/>
          <a:cs typeface="+mn-cs"/>
        </a:defRPr>
      </a:lvl4pPr>
      <a:lvl5pPr marL="685800" indent="0" algn="l" defTabSz="685800" rtl="0" eaLnBrk="1" latinLnBrk="0" hangingPunct="1">
        <a:lnSpc>
          <a:spcPct val="110000"/>
        </a:lnSpc>
        <a:spcBef>
          <a:spcPts val="375"/>
        </a:spcBef>
        <a:buClr>
          <a:schemeClr val="accent5"/>
        </a:buClr>
        <a:buFont typeface="Avenir Next LT Pro" panose="020B0504020202020204" pitchFamily="34" charset="0"/>
        <a:buNone/>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Lst>
          </p:cNvPr>
          <p:cNvSpPr/>
          <p:nvPr/>
        </p:nvSpPr>
        <p:spPr>
          <a:xfrm>
            <a:off x="0" y="0"/>
            <a:ext cx="9144001" cy="51435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50" dirty="0"/>
          </a:p>
        </p:txBody>
      </p:sp>
      <p:sp>
        <p:nvSpPr>
          <p:cNvPr id="8" name="Freeform: Shape 7">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p:nvPr/>
        </p:nvSpPr>
        <p:spPr>
          <a:xfrm>
            <a:off x="-1" y="174726"/>
            <a:ext cx="7170358" cy="4968774"/>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050"/>
          </a:p>
        </p:txBody>
      </p:sp>
      <p:sp>
        <p:nvSpPr>
          <p:cNvPr id="2" name="Title Placeholder 1">
            <a:extLst>
              <a:ext uri="{FF2B5EF4-FFF2-40B4-BE49-F238E27FC236}">
                <a16:creationId xmlns:a16="http://schemas.microsoft.com/office/drawing/2014/main" id="{B760C036-BBCE-4F9E-AD56-DD36D4407B25}"/>
              </a:ext>
            </a:extLst>
          </p:cNvPr>
          <p:cNvSpPr>
            <a:spLocks noGrp="1"/>
          </p:cNvSpPr>
          <p:nvPr>
            <p:ph type="title"/>
          </p:nvPr>
        </p:nvSpPr>
        <p:spPr>
          <a:xfrm>
            <a:off x="457200" y="418339"/>
            <a:ext cx="8229600" cy="994172"/>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A5D7EC-1E6A-473F-B5A4-18CDFB6CF95A}"/>
              </a:ext>
            </a:extLst>
          </p:cNvPr>
          <p:cNvSpPr>
            <a:spLocks noGrp="1"/>
          </p:cNvSpPr>
          <p:nvPr>
            <p:ph type="body" idx="1"/>
          </p:nvPr>
        </p:nvSpPr>
        <p:spPr>
          <a:xfrm>
            <a:off x="457200" y="1579653"/>
            <a:ext cx="8229600" cy="30274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9F9981C7-34D5-49A4-949D-715FD4BD8FE0}"/>
              </a:ext>
            </a:extLst>
          </p:cNvPr>
          <p:cNvSpPr>
            <a:spLocks noGrp="1"/>
          </p:cNvSpPr>
          <p:nvPr>
            <p:ph type="dt" sz="half" idx="2"/>
          </p:nvPr>
        </p:nvSpPr>
        <p:spPr>
          <a:xfrm>
            <a:off x="457200" y="4767263"/>
            <a:ext cx="2057400" cy="273844"/>
          </a:xfrm>
          <a:prstGeom prst="rect">
            <a:avLst/>
          </a:prstGeom>
        </p:spPr>
        <p:txBody>
          <a:bodyPr vert="horz" lIns="91440" tIns="45720" rIns="91440" bIns="45720" rtlCol="0" anchor="ctr"/>
          <a:lstStyle>
            <a:lvl1pPr algn="l">
              <a:defRPr lang="en-US" sz="600" kern="1200" cap="all" spc="150" smtClean="0">
                <a:solidFill>
                  <a:schemeClr val="tx1"/>
                </a:solidFill>
                <a:latin typeface="+mn-lt"/>
                <a:ea typeface="+mn-ea"/>
                <a:cs typeface="Segoe UI Semilight" panose="020B0402040204020203" pitchFamily="34" charset="0"/>
              </a:defRPr>
            </a:lvl1pPr>
          </a:lstStyle>
          <a:p>
            <a:fld id="{F481A142-DA77-4A5F-AD1F-14E6C18F0F5F}" type="datetime1">
              <a:rPr lang="en-US" smtClean="0"/>
              <a:t>9/10/2026</a:t>
            </a:fld>
            <a:endParaRPr lang="en-US" dirty="0"/>
          </a:p>
        </p:txBody>
      </p:sp>
      <p:sp>
        <p:nvSpPr>
          <p:cNvPr id="5" name="Footer Placeholder 4">
            <a:extLst>
              <a:ext uri="{FF2B5EF4-FFF2-40B4-BE49-F238E27FC236}">
                <a16:creationId xmlns:a16="http://schemas.microsoft.com/office/drawing/2014/main" id="{FA85CE6E-733D-4C60-B40B-C7C10CB5AFBA}"/>
              </a:ext>
            </a:extLst>
          </p:cNvPr>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lang="en-US" sz="600" kern="1200" cap="all" spc="150" dirty="0">
                <a:solidFill>
                  <a:schemeClr val="tx1"/>
                </a:solidFill>
                <a:latin typeface="+mn-lt"/>
                <a:ea typeface="+mn-ea"/>
                <a:cs typeface="Segoe UI Semilight" panose="020B0402040204020203" pitchFamily="34" charset="0"/>
              </a:defRPr>
            </a:lvl1pPr>
          </a:lstStyle>
          <a:p>
            <a:endParaRPr lang="en-US" dirty="0"/>
          </a:p>
        </p:txBody>
      </p:sp>
      <p:sp>
        <p:nvSpPr>
          <p:cNvPr id="6" name="Slide Number Placeholder 5">
            <a:extLst>
              <a:ext uri="{FF2B5EF4-FFF2-40B4-BE49-F238E27FC236}">
                <a16:creationId xmlns:a16="http://schemas.microsoft.com/office/drawing/2014/main" id="{92D80D8B-7909-4114-8EBA-C3086DC62B08}"/>
              </a:ext>
            </a:extLst>
          </p:cNvPr>
          <p:cNvSpPr>
            <a:spLocks noGrp="1"/>
          </p:cNvSpPr>
          <p:nvPr>
            <p:ph type="sldNum" sz="quarter" idx="4"/>
          </p:nvPr>
        </p:nvSpPr>
        <p:spPr>
          <a:xfrm>
            <a:off x="7600950" y="4767263"/>
            <a:ext cx="1085850" cy="273844"/>
          </a:xfrm>
          <a:prstGeom prst="rect">
            <a:avLst/>
          </a:prstGeom>
        </p:spPr>
        <p:txBody>
          <a:bodyPr vert="horz" lIns="91440" tIns="45720" rIns="91440" bIns="45720" rtlCol="0" anchor="ctr"/>
          <a:lstStyle>
            <a:lvl1pPr algn="r">
              <a:defRPr lang="en-US" sz="600" kern="1200" cap="all" spc="150" smtClean="0">
                <a:solidFill>
                  <a:schemeClr val="tx1"/>
                </a:solidFill>
                <a:latin typeface="+mn-lt"/>
                <a:ea typeface="+mn-ea"/>
                <a:cs typeface="Segoe UI Semilight" panose="020B0402040204020203" pitchFamily="34" charset="0"/>
              </a:defRPr>
            </a:lvl1pPr>
          </a:lstStyle>
          <a:p>
            <a:fld id="{1F646F3F-274D-499B-ABBE-824EB4ABDC3D}" type="slidenum">
              <a:rPr lang="en-US" smtClean="0"/>
              <a:pPr/>
              <a:t>‹#›</a:t>
            </a:fld>
            <a:endParaRPr lang="en-US"/>
          </a:p>
        </p:txBody>
      </p:sp>
    </p:spTree>
    <p:extLst>
      <p:ext uri="{BB962C8B-B14F-4D97-AF65-F5344CB8AC3E}">
        <p14:creationId xmlns:p14="http://schemas.microsoft.com/office/powerpoint/2010/main" val="338481217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Lst>
  <p:hf sldNum="0" hdr="0" ftr="0" dt="0"/>
  <p:txStyles>
    <p:titleStyle>
      <a:lvl1pPr algn="l" defTabSz="685800" rtl="0" eaLnBrk="1" latinLnBrk="0" hangingPunct="1">
        <a:lnSpc>
          <a:spcPct val="100000"/>
        </a:lnSpc>
        <a:spcBef>
          <a:spcPct val="0"/>
        </a:spcBef>
        <a:buNone/>
        <a:defRPr sz="3300" kern="1200">
          <a:solidFill>
            <a:schemeClr val="tx1"/>
          </a:solidFill>
          <a:latin typeface="+mj-lt"/>
          <a:ea typeface="+mj-ea"/>
          <a:cs typeface="+mj-cs"/>
        </a:defRPr>
      </a:lvl1pPr>
    </p:titleStyle>
    <p:bodyStyle>
      <a:lvl1pPr marL="0" indent="0" algn="l" defTabSz="685800" rtl="0" eaLnBrk="1" latinLnBrk="0" hangingPunct="1">
        <a:lnSpc>
          <a:spcPct val="110000"/>
        </a:lnSpc>
        <a:spcBef>
          <a:spcPts val="750"/>
        </a:spcBef>
        <a:buClr>
          <a:schemeClr val="accent5"/>
        </a:buClr>
        <a:buFont typeface="Avenir Next LT Pro" panose="020B0504020202020204" pitchFamily="34" charset="0"/>
        <a:buNone/>
        <a:defRPr sz="1500" kern="1200">
          <a:solidFill>
            <a:schemeClr val="tx1"/>
          </a:solidFill>
          <a:latin typeface="+mn-lt"/>
          <a:ea typeface="+mn-ea"/>
          <a:cs typeface="+mn-cs"/>
        </a:defRPr>
      </a:lvl1pPr>
      <a:lvl2pPr marL="171450" indent="0" algn="l" defTabSz="685800" rtl="0" eaLnBrk="1" latinLnBrk="0" hangingPunct="1">
        <a:lnSpc>
          <a:spcPct val="110000"/>
        </a:lnSpc>
        <a:spcBef>
          <a:spcPts val="375"/>
        </a:spcBef>
        <a:buClr>
          <a:schemeClr val="accent5"/>
        </a:buClr>
        <a:buFont typeface="Avenir Next LT Pro" panose="020B0504020202020204" pitchFamily="34" charset="0"/>
        <a:buNone/>
        <a:defRPr sz="1350" kern="1200">
          <a:solidFill>
            <a:schemeClr val="tx1"/>
          </a:solidFill>
          <a:latin typeface="+mn-lt"/>
          <a:ea typeface="+mn-ea"/>
          <a:cs typeface="+mn-cs"/>
        </a:defRPr>
      </a:lvl2pPr>
      <a:lvl3pPr marL="342900" indent="0" algn="l" defTabSz="685800" rtl="0" eaLnBrk="1" latinLnBrk="0" hangingPunct="1">
        <a:lnSpc>
          <a:spcPct val="110000"/>
        </a:lnSpc>
        <a:spcBef>
          <a:spcPts val="375"/>
        </a:spcBef>
        <a:buClr>
          <a:schemeClr val="accent5"/>
        </a:buClr>
        <a:buFont typeface="Avenir Next LT Pro" panose="020B0504020202020204" pitchFamily="34" charset="0"/>
        <a:buNone/>
        <a:defRPr sz="1200" kern="1200">
          <a:solidFill>
            <a:schemeClr val="tx1"/>
          </a:solidFill>
          <a:latin typeface="+mn-lt"/>
          <a:ea typeface="+mn-ea"/>
          <a:cs typeface="+mn-cs"/>
        </a:defRPr>
      </a:lvl3pPr>
      <a:lvl4pPr marL="514350" indent="0" algn="l" defTabSz="685800" rtl="0" eaLnBrk="1" latinLnBrk="0" hangingPunct="1">
        <a:lnSpc>
          <a:spcPct val="110000"/>
        </a:lnSpc>
        <a:spcBef>
          <a:spcPts val="375"/>
        </a:spcBef>
        <a:buClr>
          <a:schemeClr val="accent5"/>
        </a:buClr>
        <a:buFont typeface="Avenir Next LT Pro" panose="020B0504020202020204" pitchFamily="34" charset="0"/>
        <a:buNone/>
        <a:defRPr sz="1050" kern="1200">
          <a:solidFill>
            <a:schemeClr val="tx1"/>
          </a:solidFill>
          <a:latin typeface="+mn-lt"/>
          <a:ea typeface="+mn-ea"/>
          <a:cs typeface="+mn-cs"/>
        </a:defRPr>
      </a:lvl4pPr>
      <a:lvl5pPr marL="685800" indent="0" algn="l" defTabSz="685800" rtl="0" eaLnBrk="1" latinLnBrk="0" hangingPunct="1">
        <a:lnSpc>
          <a:spcPct val="110000"/>
        </a:lnSpc>
        <a:spcBef>
          <a:spcPts val="375"/>
        </a:spcBef>
        <a:buClr>
          <a:schemeClr val="accent5"/>
        </a:buClr>
        <a:buFont typeface="Avenir Next LT Pro" panose="020B0504020202020204" pitchFamily="34" charset="0"/>
        <a:buNone/>
        <a:defRPr sz="10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E15305-164C-44CD-9E0F-420C2DC1B3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srgbClr val="E9F3F3"/>
              </a:solidFill>
              <a:latin typeface="Avenir Next LT Pro"/>
            </a:endParaRPr>
          </a:p>
        </p:txBody>
      </p:sp>
      <p:sp>
        <p:nvSpPr>
          <p:cNvPr id="11" name="Rectangle 10">
            <a:extLst>
              <a:ext uri="{FF2B5EF4-FFF2-40B4-BE49-F238E27FC236}">
                <a16:creationId xmlns:a16="http://schemas.microsoft.com/office/drawing/2014/main" id="{1D983374-3839-4F06-972D-B4C3CF2380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51435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venir Next LT Pro"/>
            </a:endParaRPr>
          </a:p>
        </p:txBody>
      </p:sp>
      <p:pic>
        <p:nvPicPr>
          <p:cNvPr id="4" name="Picture 3">
            <a:extLst>
              <a:ext uri="{FF2B5EF4-FFF2-40B4-BE49-F238E27FC236}">
                <a16:creationId xmlns:a16="http://schemas.microsoft.com/office/drawing/2014/main" id="{5873F002-7F2B-4856-DD67-C5AD399AB2FA}"/>
              </a:ext>
            </a:extLst>
          </p:cNvPr>
          <p:cNvPicPr>
            <a:picLocks noChangeAspect="1"/>
          </p:cNvPicPr>
          <p:nvPr/>
        </p:nvPicPr>
        <p:blipFill>
          <a:blip r:embed="rId2"/>
          <a:srcRect r="-2" b="13256"/>
          <a:stretch>
            <a:fillRect/>
          </a:stretch>
        </p:blipFill>
        <p:spPr>
          <a:xfrm>
            <a:off x="3214396" y="0"/>
            <a:ext cx="5929604" cy="5143492"/>
          </a:xfrm>
          <a:prstGeom prst="rect">
            <a:avLst/>
          </a:prstGeom>
        </p:spPr>
      </p:pic>
      <p:sp useBgFill="1">
        <p:nvSpPr>
          <p:cNvPr id="13" name="Freeform: Shape 12">
            <a:extLst>
              <a:ext uri="{FF2B5EF4-FFF2-40B4-BE49-F238E27FC236}">
                <a16:creationId xmlns:a16="http://schemas.microsoft.com/office/drawing/2014/main" id="{F1D5403D-09EC-41DB-B916-A09C0E5AEC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94728" cy="5143500"/>
          </a:xfrm>
          <a:custGeom>
            <a:avLst/>
            <a:gdLst>
              <a:gd name="connsiteX0" fmla="*/ 4912746 w 5592970"/>
              <a:gd name="connsiteY0" fmla="*/ 2355321 h 6897159"/>
              <a:gd name="connsiteX1" fmla="*/ 4714738 w 5592970"/>
              <a:gd name="connsiteY1" fmla="*/ 2553329 h 6897159"/>
              <a:gd name="connsiteX2" fmla="*/ 4912746 w 5592970"/>
              <a:gd name="connsiteY2" fmla="*/ 2751337 h 6897159"/>
              <a:gd name="connsiteX3" fmla="*/ 5110754 w 5592970"/>
              <a:gd name="connsiteY3" fmla="*/ 2553329 h 6897159"/>
              <a:gd name="connsiteX4" fmla="*/ 4912746 w 5592970"/>
              <a:gd name="connsiteY4" fmla="*/ 2355321 h 6897159"/>
              <a:gd name="connsiteX5" fmla="*/ 4769785 w 5592970"/>
              <a:gd name="connsiteY5" fmla="*/ 1301525 h 6897159"/>
              <a:gd name="connsiteX6" fmla="*/ 4358192 w 5592970"/>
              <a:gd name="connsiteY6" fmla="*/ 1713118 h 6897159"/>
              <a:gd name="connsiteX7" fmla="*/ 4769785 w 5592970"/>
              <a:gd name="connsiteY7" fmla="*/ 2124711 h 6897159"/>
              <a:gd name="connsiteX8" fmla="*/ 5181378 w 5592970"/>
              <a:gd name="connsiteY8" fmla="*/ 1713118 h 6897159"/>
              <a:gd name="connsiteX9" fmla="*/ 4769785 w 5592970"/>
              <a:gd name="connsiteY9" fmla="*/ 1301525 h 6897159"/>
              <a:gd name="connsiteX10" fmla="*/ 1485712 w 5592970"/>
              <a:gd name="connsiteY10" fmla="*/ 0 h 6897159"/>
              <a:gd name="connsiteX11" fmla="*/ 1911850 w 5592970"/>
              <a:gd name="connsiteY11" fmla="*/ 0 h 6897159"/>
              <a:gd name="connsiteX12" fmla="*/ 4693359 w 5592970"/>
              <a:gd name="connsiteY12" fmla="*/ 0 h 6897159"/>
              <a:gd name="connsiteX13" fmla="*/ 4687196 w 5592970"/>
              <a:gd name="connsiteY13" fmla="*/ 186052 h 6897159"/>
              <a:gd name="connsiteX14" fmla="*/ 4689492 w 5592970"/>
              <a:gd name="connsiteY14" fmla="*/ 422393 h 6897159"/>
              <a:gd name="connsiteX15" fmla="*/ 5029277 w 5592970"/>
              <a:gd name="connsiteY15" fmla="*/ 1074198 h 6897159"/>
              <a:gd name="connsiteX16" fmla="*/ 5368989 w 5592970"/>
              <a:gd name="connsiteY16" fmla="*/ 2604190 h 6897159"/>
              <a:gd name="connsiteX17" fmla="*/ 5030698 w 5592970"/>
              <a:gd name="connsiteY17" fmla="*/ 3182337 h 6897159"/>
              <a:gd name="connsiteX18" fmla="*/ 4910556 w 5592970"/>
              <a:gd name="connsiteY18" fmla="*/ 4667756 h 6897159"/>
              <a:gd name="connsiteX19" fmla="*/ 5374561 w 5592970"/>
              <a:gd name="connsiteY19" fmla="*/ 5703238 h 6897159"/>
              <a:gd name="connsiteX20" fmla="*/ 5591170 w 5592970"/>
              <a:gd name="connsiteY20" fmla="*/ 6745970 h 6897159"/>
              <a:gd name="connsiteX21" fmla="*/ 5592970 w 5592970"/>
              <a:gd name="connsiteY21" fmla="*/ 6897158 h 6897159"/>
              <a:gd name="connsiteX22" fmla="*/ 2734191 w 5592970"/>
              <a:gd name="connsiteY22" fmla="*/ 6897158 h 6897159"/>
              <a:gd name="connsiteX23" fmla="*/ 2734191 w 5592970"/>
              <a:gd name="connsiteY23" fmla="*/ 6897159 h 6897159"/>
              <a:gd name="connsiteX24" fmla="*/ 0 w 5592970"/>
              <a:gd name="connsiteY24" fmla="*/ 6897159 h 6897159"/>
              <a:gd name="connsiteX25" fmla="*/ 0 w 5592970"/>
              <a:gd name="connsiteY25" fmla="*/ 1 h 6897159"/>
              <a:gd name="connsiteX26" fmla="*/ 1485712 w 5592970"/>
              <a:gd name="connsiteY26" fmla="*/ 1 h 6897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592970" h="6897159">
                <a:moveTo>
                  <a:pt x="4912746" y="2355321"/>
                </a:moveTo>
                <a:cubicBezTo>
                  <a:pt x="4803389" y="2355321"/>
                  <a:pt x="4714738" y="2443972"/>
                  <a:pt x="4714738" y="2553329"/>
                </a:cubicBezTo>
                <a:cubicBezTo>
                  <a:pt x="4714738" y="2662686"/>
                  <a:pt x="4803389" y="2751337"/>
                  <a:pt x="4912746" y="2751337"/>
                </a:cubicBezTo>
                <a:cubicBezTo>
                  <a:pt x="5022103" y="2751337"/>
                  <a:pt x="5110754" y="2662686"/>
                  <a:pt x="5110754" y="2553329"/>
                </a:cubicBezTo>
                <a:cubicBezTo>
                  <a:pt x="5110754" y="2443972"/>
                  <a:pt x="5022103" y="2355321"/>
                  <a:pt x="4912746" y="2355321"/>
                </a:cubicBezTo>
                <a:close/>
                <a:moveTo>
                  <a:pt x="4769785" y="1301525"/>
                </a:moveTo>
                <a:cubicBezTo>
                  <a:pt x="4542468" y="1301525"/>
                  <a:pt x="4358192" y="1485801"/>
                  <a:pt x="4358192" y="1713118"/>
                </a:cubicBezTo>
                <a:cubicBezTo>
                  <a:pt x="4358192" y="1940435"/>
                  <a:pt x="4542468" y="2124711"/>
                  <a:pt x="4769785" y="2124711"/>
                </a:cubicBezTo>
                <a:cubicBezTo>
                  <a:pt x="4997102" y="2124711"/>
                  <a:pt x="5181378" y="1940435"/>
                  <a:pt x="5181378" y="1713118"/>
                </a:cubicBezTo>
                <a:cubicBezTo>
                  <a:pt x="5181378" y="1485801"/>
                  <a:pt x="4997102" y="1301525"/>
                  <a:pt x="4769785" y="1301525"/>
                </a:cubicBezTo>
                <a:close/>
                <a:moveTo>
                  <a:pt x="1485712" y="0"/>
                </a:moveTo>
                <a:lnTo>
                  <a:pt x="1911850" y="0"/>
                </a:lnTo>
                <a:lnTo>
                  <a:pt x="4693359" y="0"/>
                </a:lnTo>
                <a:lnTo>
                  <a:pt x="4687196" y="186052"/>
                </a:lnTo>
                <a:cubicBezTo>
                  <a:pt x="4686166" y="265025"/>
                  <a:pt x="4686829" y="343862"/>
                  <a:pt x="4689492" y="422393"/>
                </a:cubicBezTo>
                <a:cubicBezTo>
                  <a:pt x="4699496" y="713539"/>
                  <a:pt x="4872938" y="896626"/>
                  <a:pt x="5029277" y="1074198"/>
                </a:cubicBezTo>
                <a:cubicBezTo>
                  <a:pt x="5418992" y="1516672"/>
                  <a:pt x="5551614" y="2043761"/>
                  <a:pt x="5368989" y="2604190"/>
                </a:cubicBezTo>
                <a:cubicBezTo>
                  <a:pt x="5298163" y="2821542"/>
                  <a:pt x="5160452" y="3010355"/>
                  <a:pt x="5030698" y="3182337"/>
                </a:cubicBezTo>
                <a:cubicBezTo>
                  <a:pt x="4682698" y="3643429"/>
                  <a:pt x="4696957" y="4178177"/>
                  <a:pt x="4910556" y="4667756"/>
                </a:cubicBezTo>
                <a:cubicBezTo>
                  <a:pt x="5062728" y="5015306"/>
                  <a:pt x="5245193" y="5341884"/>
                  <a:pt x="5374561" y="5703238"/>
                </a:cubicBezTo>
                <a:cubicBezTo>
                  <a:pt x="5500512" y="6053410"/>
                  <a:pt x="5575240" y="6402760"/>
                  <a:pt x="5591170" y="6745970"/>
                </a:cubicBezTo>
                <a:lnTo>
                  <a:pt x="5592970" y="6897158"/>
                </a:lnTo>
                <a:lnTo>
                  <a:pt x="2734191" y="6897158"/>
                </a:lnTo>
                <a:lnTo>
                  <a:pt x="2734191" y="6897159"/>
                </a:lnTo>
                <a:lnTo>
                  <a:pt x="0" y="6897159"/>
                </a:lnTo>
                <a:lnTo>
                  <a:pt x="0" y="1"/>
                </a:lnTo>
                <a:lnTo>
                  <a:pt x="1485712" y="1"/>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buClrTx/>
            </a:pPr>
            <a:endParaRPr lang="en-US" sz="1350" kern="1200">
              <a:solidFill>
                <a:prstClr val="white"/>
              </a:solidFill>
              <a:latin typeface="Avenir Next LT Pro"/>
            </a:endParaRPr>
          </a:p>
        </p:txBody>
      </p:sp>
      <p:sp>
        <p:nvSpPr>
          <p:cNvPr id="2" name="Title 1">
            <a:extLst>
              <a:ext uri="{FF2B5EF4-FFF2-40B4-BE49-F238E27FC236}">
                <a16:creationId xmlns:a16="http://schemas.microsoft.com/office/drawing/2014/main" id="{F30214D1-0884-33BF-89A5-410695220ADF}"/>
              </a:ext>
            </a:extLst>
          </p:cNvPr>
          <p:cNvSpPr>
            <a:spLocks noGrp="1"/>
          </p:cNvSpPr>
          <p:nvPr>
            <p:ph type="ctrTitle"/>
          </p:nvPr>
        </p:nvSpPr>
        <p:spPr>
          <a:xfrm>
            <a:off x="517960" y="214313"/>
            <a:ext cx="3409061" cy="2164563"/>
          </a:xfrm>
        </p:spPr>
        <p:txBody>
          <a:bodyPr>
            <a:normAutofit/>
          </a:bodyPr>
          <a:lstStyle/>
          <a:p>
            <a:r>
              <a:rPr lang="ja-JP" altLang="en-US" sz="7200" dirty="0"/>
              <a:t>情報</a:t>
            </a:r>
            <a:r>
              <a:rPr lang="en-US" altLang="ja-JP" sz="7200" dirty="0"/>
              <a:t>Ⅰ</a:t>
            </a:r>
            <a:endParaRPr lang="en-GB" sz="7200" dirty="0"/>
          </a:p>
        </p:txBody>
      </p:sp>
      <p:sp>
        <p:nvSpPr>
          <p:cNvPr id="6" name="TextBox 5">
            <a:extLst>
              <a:ext uri="{FF2B5EF4-FFF2-40B4-BE49-F238E27FC236}">
                <a16:creationId xmlns:a16="http://schemas.microsoft.com/office/drawing/2014/main" id="{23FD0B04-761A-3C4C-101E-A7D45E34EF35}"/>
              </a:ext>
            </a:extLst>
          </p:cNvPr>
          <p:cNvSpPr txBox="1"/>
          <p:nvPr/>
        </p:nvSpPr>
        <p:spPr>
          <a:xfrm>
            <a:off x="371003" y="2610803"/>
            <a:ext cx="5929604" cy="415498"/>
          </a:xfrm>
          <a:prstGeom prst="rect">
            <a:avLst/>
          </a:prstGeom>
          <a:solidFill>
            <a:schemeClr val="bg1"/>
          </a:solidFill>
        </p:spPr>
        <p:txBody>
          <a:bodyPr wrap="square">
            <a:spAutoFit/>
          </a:bodyPr>
          <a:lstStyle/>
          <a:p>
            <a:pPr defTabSz="685800">
              <a:buClrTx/>
            </a:pPr>
            <a:r>
              <a:rPr lang="ja-JP" altLang="en-US" sz="2100" kern="1200" dirty="0">
                <a:solidFill>
                  <a:srgbClr val="262626"/>
                </a:solidFill>
                <a:latin typeface="Avenir Next LT Pro"/>
                <a:ea typeface="+mn-ea"/>
                <a:cs typeface="+mn-cs"/>
              </a:rPr>
              <a:t>第</a:t>
            </a:r>
            <a:r>
              <a:rPr lang="en-US" altLang="ja-JP" sz="2100" kern="1200" dirty="0">
                <a:solidFill>
                  <a:srgbClr val="262626"/>
                </a:solidFill>
                <a:latin typeface="Avenir Next LT Pro"/>
                <a:ea typeface="+mn-ea"/>
                <a:cs typeface="+mn-cs"/>
              </a:rPr>
              <a:t>3</a:t>
            </a:r>
            <a:r>
              <a:rPr lang="ja-JP" altLang="en-US" sz="2100" kern="1200" dirty="0">
                <a:solidFill>
                  <a:srgbClr val="262626"/>
                </a:solidFill>
                <a:latin typeface="Avenir Next LT Pro"/>
                <a:ea typeface="+mn-ea"/>
                <a:cs typeface="+mn-cs"/>
              </a:rPr>
              <a:t>編「コンピュータとプログラミング」</a:t>
            </a:r>
            <a:r>
              <a:rPr lang="en-US" altLang="ja-JP" sz="2100" kern="1200" dirty="0">
                <a:solidFill>
                  <a:srgbClr val="262626"/>
                </a:solidFill>
                <a:latin typeface="Avenir Next LT Pro"/>
                <a:ea typeface="+mn-ea"/>
                <a:cs typeface="+mn-cs"/>
              </a:rPr>
              <a:t>no.</a:t>
            </a:r>
            <a:r>
              <a:rPr lang="ja-JP" altLang="en-US" sz="2100" kern="1200" dirty="0">
                <a:solidFill>
                  <a:srgbClr val="262626"/>
                </a:solidFill>
                <a:latin typeface="Avenir Next LT Pro"/>
                <a:ea typeface="+mn-ea"/>
                <a:cs typeface="+mn-cs"/>
              </a:rPr>
              <a:t>５</a:t>
            </a:r>
            <a:endParaRPr lang="en-GB" altLang="ja-JP" sz="2100" kern="1200" dirty="0">
              <a:solidFill>
                <a:srgbClr val="262626"/>
              </a:solidFill>
              <a:latin typeface="Avenir Next LT Pro"/>
              <a:ea typeface="+mn-ea"/>
              <a:cs typeface="+mn-cs"/>
            </a:endParaRPr>
          </a:p>
        </p:txBody>
      </p:sp>
      <p:sp>
        <p:nvSpPr>
          <p:cNvPr id="7" name="Google Shape;137;p25">
            <a:extLst>
              <a:ext uri="{FF2B5EF4-FFF2-40B4-BE49-F238E27FC236}">
                <a16:creationId xmlns:a16="http://schemas.microsoft.com/office/drawing/2014/main" id="{C28A1ACE-A359-9CBA-F5FD-0AC2D6A6D3E8}"/>
              </a:ext>
            </a:extLst>
          </p:cNvPr>
          <p:cNvSpPr txBox="1"/>
          <p:nvPr/>
        </p:nvSpPr>
        <p:spPr>
          <a:xfrm>
            <a:off x="371003" y="3003218"/>
            <a:ext cx="7180962" cy="465000"/>
          </a:xfrm>
          <a:prstGeom prst="rect">
            <a:avLst/>
          </a:prstGeom>
          <a:solidFill>
            <a:schemeClr val="bg1"/>
          </a:solidFill>
          <a:ln>
            <a:noFill/>
          </a:ln>
        </p:spPr>
        <p:txBody>
          <a:bodyPr spcFirstLastPara="1" wrap="square" lIns="91425" tIns="91425" rIns="91425" bIns="91425" anchor="t" anchorCtr="0">
            <a:noAutofit/>
          </a:bodyPr>
          <a:lstStyle/>
          <a:p>
            <a:pPr defTabSz="914378"/>
            <a:r>
              <a:rPr lang="en-US" altLang="ja" sz="2400" dirty="0">
                <a:latin typeface="Playfair Display"/>
                <a:ea typeface="Playfair Display"/>
                <a:cs typeface="Playfair Display"/>
                <a:sym typeface="Playfair Display"/>
              </a:rPr>
              <a:t>※</a:t>
            </a:r>
            <a:r>
              <a:rPr lang="ja" altLang="en-US" sz="2400" dirty="0">
                <a:latin typeface="Playfair Display"/>
                <a:ea typeface="Playfair Display"/>
                <a:cs typeface="Playfair Display"/>
                <a:sym typeface="Playfair Display"/>
              </a:rPr>
              <a:t>この資料を</a:t>
            </a:r>
            <a:r>
              <a:rPr lang="ja-JP" altLang="en-US" sz="2400" dirty="0">
                <a:latin typeface="Playfair Display"/>
                <a:ea typeface="Playfair Display"/>
                <a:cs typeface="Playfair Display"/>
                <a:sym typeface="Playfair Display"/>
              </a:rPr>
              <a:t>無断で使用すること</a:t>
            </a:r>
            <a:r>
              <a:rPr lang="ja" altLang="en-US" sz="2400" dirty="0">
                <a:latin typeface="Playfair Display"/>
                <a:ea typeface="Playfair Display"/>
                <a:cs typeface="Playfair Display"/>
                <a:sym typeface="Playfair Display"/>
              </a:rPr>
              <a:t>を固く禁じます．</a:t>
            </a:r>
            <a:endParaRPr sz="2400" dirty="0">
              <a:latin typeface="Playfair Display"/>
              <a:ea typeface="Playfair Display"/>
              <a:cs typeface="Playfair Display"/>
              <a:sym typeface="Playfair Display"/>
            </a:endParaRPr>
          </a:p>
        </p:txBody>
      </p:sp>
    </p:spTree>
    <p:extLst>
      <p:ext uri="{BB962C8B-B14F-4D97-AF65-F5344CB8AC3E}">
        <p14:creationId xmlns:p14="http://schemas.microsoft.com/office/powerpoint/2010/main" val="856840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6"/>
          <p:cNvSpPr txBox="1">
            <a:spLocks noGrp="1"/>
          </p:cNvSpPr>
          <p:nvPr>
            <p:ph type="title"/>
          </p:nvPr>
        </p:nvSpPr>
        <p:spPr>
          <a:xfrm>
            <a:off x="311700" y="264850"/>
            <a:ext cx="8520600" cy="753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ja" sz="3700" dirty="0"/>
              <a:t>～本時の流れ～</a:t>
            </a:r>
            <a:endParaRPr sz="3700" dirty="0"/>
          </a:p>
        </p:txBody>
      </p:sp>
      <p:sp>
        <p:nvSpPr>
          <p:cNvPr id="111" name="Google Shape;111;p26"/>
          <p:cNvSpPr txBox="1">
            <a:spLocks noGrp="1"/>
          </p:cNvSpPr>
          <p:nvPr>
            <p:ph type="body" idx="1"/>
          </p:nvPr>
        </p:nvSpPr>
        <p:spPr>
          <a:xfrm>
            <a:off x="311700" y="1094014"/>
            <a:ext cx="8520600" cy="3918857"/>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 sz="3200" dirty="0"/>
              <a:t>1.</a:t>
            </a:r>
            <a:r>
              <a:rPr lang="ja-JP" altLang="en-US" sz="3200" dirty="0"/>
              <a:t>前回の復習と小テスト</a:t>
            </a:r>
            <a:r>
              <a:rPr lang="ja" sz="3200" dirty="0"/>
              <a:t>(</a:t>
            </a:r>
            <a:r>
              <a:rPr lang="en-US" altLang="ja" sz="3200" dirty="0"/>
              <a:t>1</a:t>
            </a:r>
            <a:r>
              <a:rPr lang="ja" sz="3200" dirty="0"/>
              <a:t>5min)</a:t>
            </a:r>
            <a:endParaRPr sz="3200" dirty="0"/>
          </a:p>
          <a:p>
            <a:pPr marL="0" lvl="0" indent="0" algn="l" rtl="0">
              <a:spcBef>
                <a:spcPts val="1200"/>
              </a:spcBef>
              <a:spcAft>
                <a:spcPts val="0"/>
              </a:spcAft>
              <a:buNone/>
            </a:pPr>
            <a:r>
              <a:rPr lang="ja" sz="3200" dirty="0"/>
              <a:t>2.</a:t>
            </a:r>
            <a:r>
              <a:rPr lang="ja-JP" altLang="en-US" sz="3200" dirty="0"/>
              <a:t>フローチャートとアクティビティ図</a:t>
            </a:r>
            <a:r>
              <a:rPr lang="ja" sz="3200" dirty="0"/>
              <a:t>(15min)</a:t>
            </a:r>
            <a:endParaRPr sz="3200" dirty="0"/>
          </a:p>
          <a:p>
            <a:pPr marL="0" lvl="0" indent="0" algn="l" rtl="0">
              <a:spcBef>
                <a:spcPts val="1200"/>
              </a:spcBef>
              <a:spcAft>
                <a:spcPts val="0"/>
              </a:spcAft>
              <a:buNone/>
            </a:pPr>
            <a:r>
              <a:rPr lang="ja" sz="3200" dirty="0"/>
              <a:t>3.アイスブレイク(5min)</a:t>
            </a:r>
            <a:endParaRPr sz="3200" dirty="0"/>
          </a:p>
          <a:p>
            <a:pPr marL="0" lvl="0" indent="0" algn="l" rtl="0">
              <a:spcBef>
                <a:spcPts val="1200"/>
              </a:spcBef>
              <a:spcAft>
                <a:spcPts val="0"/>
              </a:spcAft>
              <a:buNone/>
            </a:pPr>
            <a:r>
              <a:rPr lang="ja" sz="3200" dirty="0"/>
              <a:t>4.</a:t>
            </a:r>
            <a:r>
              <a:rPr lang="ja-JP" altLang="en-US" sz="3200" dirty="0"/>
              <a:t>練習問題</a:t>
            </a:r>
            <a:r>
              <a:rPr lang="ja" sz="3200" dirty="0"/>
              <a:t>(</a:t>
            </a:r>
            <a:r>
              <a:rPr lang="en-US" altLang="ja" sz="3200" dirty="0"/>
              <a:t>10</a:t>
            </a:r>
            <a:r>
              <a:rPr lang="ja" sz="3200" dirty="0"/>
              <a:t>min)</a:t>
            </a:r>
            <a:endParaRPr sz="3200" dirty="0"/>
          </a:p>
          <a:p>
            <a:pPr marL="0" lvl="0" indent="0" algn="l" rtl="0">
              <a:spcBef>
                <a:spcPts val="1200"/>
              </a:spcBef>
              <a:spcAft>
                <a:spcPts val="0"/>
              </a:spcAft>
              <a:buNone/>
            </a:pPr>
            <a:r>
              <a:rPr lang="en-GB" sz="3200" dirty="0"/>
              <a:t>5</a:t>
            </a:r>
            <a:r>
              <a:rPr lang="en-US" sz="3200" dirty="0"/>
              <a:t>.</a:t>
            </a:r>
            <a:r>
              <a:rPr lang="ja-JP" altLang="en-US" sz="3200" dirty="0"/>
              <a:t>振り返りシート</a:t>
            </a:r>
            <a:r>
              <a:rPr lang="en-US" altLang="ja-JP" sz="3200" dirty="0"/>
              <a:t>(5min)</a:t>
            </a:r>
            <a:endParaRPr sz="3200" dirty="0"/>
          </a:p>
          <a:p>
            <a:pPr marL="0" lvl="0" indent="0" algn="l" rtl="0">
              <a:spcBef>
                <a:spcPts val="1200"/>
              </a:spcBef>
              <a:spcAft>
                <a:spcPts val="1200"/>
              </a:spcAft>
              <a:buNone/>
            </a:pPr>
            <a:endParaRPr sz="3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9"/>
        <p:cNvGrpSpPr/>
        <p:nvPr/>
      </p:nvGrpSpPr>
      <p:grpSpPr>
        <a:xfrm>
          <a:off x="0" y="0"/>
          <a:ext cx="0" cy="0"/>
          <a:chOff x="0" y="0"/>
          <a:chExt cx="0" cy="0"/>
        </a:xfrm>
      </p:grpSpPr>
      <p:sp>
        <p:nvSpPr>
          <p:cNvPr id="110" name="Google Shape;110;p26"/>
          <p:cNvSpPr txBox="1">
            <a:spLocks noGrp="1"/>
          </p:cNvSpPr>
          <p:nvPr>
            <p:ph type="title"/>
          </p:nvPr>
        </p:nvSpPr>
        <p:spPr>
          <a:xfrm>
            <a:off x="197400" y="877171"/>
            <a:ext cx="8520600" cy="7530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ja" sz="3700" dirty="0"/>
              <a:t>～本時の</a:t>
            </a:r>
            <a:r>
              <a:rPr lang="ja-JP" altLang="en-US" sz="3700" dirty="0"/>
              <a:t>めあて</a:t>
            </a:r>
            <a:r>
              <a:rPr lang="ja" sz="3700" dirty="0"/>
              <a:t>～</a:t>
            </a:r>
            <a:endParaRPr sz="3700" dirty="0"/>
          </a:p>
        </p:txBody>
      </p:sp>
      <p:sp>
        <p:nvSpPr>
          <p:cNvPr id="111" name="Google Shape;111;p26"/>
          <p:cNvSpPr txBox="1">
            <a:spLocks noGrp="1"/>
          </p:cNvSpPr>
          <p:nvPr>
            <p:ph type="body" idx="1"/>
          </p:nvPr>
        </p:nvSpPr>
        <p:spPr>
          <a:xfrm>
            <a:off x="197400" y="1969644"/>
            <a:ext cx="9111342" cy="1034812"/>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4000" dirty="0"/>
              <a:t>フローチャートとアクティビティ図の特徴を理解しよう！</a:t>
            </a:r>
            <a:endParaRPr sz="4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7"/>
          <p:cNvSpPr txBox="1">
            <a:spLocks noGrp="1"/>
          </p:cNvSpPr>
          <p:nvPr>
            <p:ph type="title"/>
          </p:nvPr>
        </p:nvSpPr>
        <p:spPr>
          <a:xfrm>
            <a:off x="1488529" y="94837"/>
            <a:ext cx="7013121"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ja-JP" altLang="en-US" sz="3200" dirty="0"/>
              <a:t>～第２章プログラミングの流れ～</a:t>
            </a:r>
            <a:endParaRPr sz="3200" dirty="0"/>
          </a:p>
        </p:txBody>
      </p:sp>
      <p:sp>
        <p:nvSpPr>
          <p:cNvPr id="117" name="Google Shape;117;p27"/>
          <p:cNvSpPr txBox="1">
            <a:spLocks noGrp="1"/>
          </p:cNvSpPr>
          <p:nvPr>
            <p:ph type="body" idx="1"/>
          </p:nvPr>
        </p:nvSpPr>
        <p:spPr>
          <a:xfrm>
            <a:off x="310242" y="840827"/>
            <a:ext cx="8768443" cy="4207835"/>
          </a:xfrm>
          <a:prstGeom prst="rect">
            <a:avLst/>
          </a:prstGeom>
          <a:ln w="9525"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pPr marL="0" lvl="0" indent="0" algn="l" rtl="0">
              <a:spcBef>
                <a:spcPts val="0"/>
              </a:spcBef>
              <a:spcAft>
                <a:spcPts val="0"/>
              </a:spcAft>
              <a:buNone/>
            </a:pPr>
            <a:r>
              <a:rPr lang="ja" sz="2400" dirty="0"/>
              <a:t>1回目：</a:t>
            </a:r>
            <a:r>
              <a:rPr lang="ja-JP" altLang="en-US" sz="2400" dirty="0"/>
              <a:t>アルゴリズムとは</a:t>
            </a:r>
            <a:endParaRPr lang="en-GB" altLang="ja-JP" sz="2400" dirty="0"/>
          </a:p>
          <a:p>
            <a:pPr marL="0" lvl="0" indent="0" algn="l" rtl="0">
              <a:spcBef>
                <a:spcPts val="0"/>
              </a:spcBef>
              <a:spcAft>
                <a:spcPts val="0"/>
              </a:spcAft>
              <a:buNone/>
            </a:pPr>
            <a:r>
              <a:rPr lang="en-GB" sz="2400" dirty="0">
                <a:highlight>
                  <a:srgbClr val="FF00FF"/>
                </a:highlight>
              </a:rPr>
              <a:t>2</a:t>
            </a:r>
            <a:r>
              <a:rPr lang="ja-JP" altLang="en-US" sz="2400" dirty="0">
                <a:highlight>
                  <a:srgbClr val="FF00FF"/>
                </a:highlight>
              </a:rPr>
              <a:t>回目：フローチャートとアクティビティ図</a:t>
            </a:r>
            <a:endParaRPr lang="en-GB" altLang="ja-JP" sz="2400" dirty="0">
              <a:highlight>
                <a:srgbClr val="FF00FF"/>
              </a:highlight>
            </a:endParaRPr>
          </a:p>
          <a:p>
            <a:pPr marL="0" lvl="0" indent="0" algn="l" rtl="0">
              <a:spcBef>
                <a:spcPts val="0"/>
              </a:spcBef>
              <a:spcAft>
                <a:spcPts val="0"/>
              </a:spcAft>
              <a:buNone/>
            </a:pPr>
            <a:r>
              <a:rPr lang="en-GB" sz="2400" dirty="0">
                <a:solidFill>
                  <a:schemeClr val="bg2"/>
                </a:solidFill>
              </a:rPr>
              <a:t>3</a:t>
            </a:r>
            <a:r>
              <a:rPr lang="ja-JP" altLang="en-US" sz="2400" dirty="0">
                <a:solidFill>
                  <a:schemeClr val="bg2"/>
                </a:solidFill>
              </a:rPr>
              <a:t>回目：プログラミング言語とは、</a:t>
            </a:r>
            <a:r>
              <a:rPr lang="en-US" altLang="ja-JP" sz="2400" dirty="0">
                <a:solidFill>
                  <a:schemeClr val="bg2"/>
                </a:solidFill>
              </a:rPr>
              <a:t>Python</a:t>
            </a:r>
            <a:r>
              <a:rPr lang="ja-JP" altLang="en-US" sz="2400" dirty="0">
                <a:solidFill>
                  <a:schemeClr val="bg2"/>
                </a:solidFill>
              </a:rPr>
              <a:t>の基本</a:t>
            </a:r>
            <a:endParaRPr sz="2400" dirty="0">
              <a:solidFill>
                <a:schemeClr val="bg2"/>
              </a:solidFill>
            </a:endParaRPr>
          </a:p>
          <a:p>
            <a:pPr marL="0" lvl="0" indent="0" algn="l" rtl="0">
              <a:spcBef>
                <a:spcPts val="1200"/>
              </a:spcBef>
              <a:spcAft>
                <a:spcPts val="0"/>
              </a:spcAft>
              <a:buNone/>
            </a:pPr>
            <a:r>
              <a:rPr lang="en-GB" altLang="ja" sz="2400" dirty="0"/>
              <a:t>4</a:t>
            </a:r>
            <a:r>
              <a:rPr lang="ja" sz="2400" dirty="0"/>
              <a:t>回目</a:t>
            </a:r>
            <a:r>
              <a:rPr lang="ja-JP" altLang="en-US" sz="2400" dirty="0"/>
              <a:t>：</a:t>
            </a:r>
            <a:r>
              <a:rPr lang="ja" sz="2400" dirty="0"/>
              <a:t>条件分岐式と繰り返し命令のプログラムを使いこなす</a:t>
            </a:r>
            <a:endParaRPr sz="2400" dirty="0"/>
          </a:p>
          <a:p>
            <a:pPr marL="0" lvl="0" indent="0" algn="l" rtl="0">
              <a:spcBef>
                <a:spcPts val="1200"/>
              </a:spcBef>
              <a:spcAft>
                <a:spcPts val="0"/>
              </a:spcAft>
              <a:buNone/>
            </a:pPr>
            <a:r>
              <a:rPr lang="en-GB" altLang="ja" sz="2400" dirty="0"/>
              <a:t>5</a:t>
            </a:r>
            <a:r>
              <a:rPr lang="ja" sz="2400" dirty="0"/>
              <a:t>回目：関数を作る</a:t>
            </a:r>
            <a:endParaRPr sz="2400" dirty="0"/>
          </a:p>
          <a:p>
            <a:pPr marL="0" lvl="0" indent="0" algn="l" rtl="0">
              <a:spcBef>
                <a:spcPts val="1200"/>
              </a:spcBef>
              <a:spcAft>
                <a:spcPts val="0"/>
              </a:spcAft>
              <a:buNone/>
            </a:pPr>
            <a:r>
              <a:rPr lang="en-GB" altLang="ja" sz="2400" dirty="0"/>
              <a:t>6</a:t>
            </a:r>
            <a:r>
              <a:rPr lang="ja" sz="2400" dirty="0"/>
              <a:t>回目：Pythonを使って相関係数を算出する</a:t>
            </a:r>
            <a:endParaRPr sz="2400" dirty="0"/>
          </a:p>
          <a:p>
            <a:pPr marL="0" lvl="0" indent="0" algn="l" rtl="0">
              <a:spcBef>
                <a:spcPts val="1200"/>
              </a:spcBef>
              <a:spcAft>
                <a:spcPts val="0"/>
              </a:spcAft>
              <a:buNone/>
            </a:pPr>
            <a:r>
              <a:rPr lang="en-GB" altLang="ja" sz="2400" dirty="0"/>
              <a:t>7</a:t>
            </a:r>
            <a:r>
              <a:rPr lang="ja" sz="2400" dirty="0"/>
              <a:t>回目：問題にチャレンジ・情報のモデル化</a:t>
            </a:r>
            <a:endParaRPr sz="2400" dirty="0"/>
          </a:p>
          <a:p>
            <a:pPr marL="0" lvl="0" indent="0" algn="l" rtl="0">
              <a:spcBef>
                <a:spcPts val="1200"/>
              </a:spcBef>
              <a:spcAft>
                <a:spcPts val="0"/>
              </a:spcAft>
              <a:buNone/>
            </a:pPr>
            <a:r>
              <a:rPr lang="en-GB" altLang="ja" sz="2400" dirty="0"/>
              <a:t>8</a:t>
            </a:r>
            <a:r>
              <a:rPr lang="ja" sz="2400" dirty="0"/>
              <a:t>回目：まとめプリントに取り組む</a:t>
            </a:r>
            <a:endParaRPr sz="2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082809-EBE9-2140-F29D-C10CCF2BAEE8}"/>
              </a:ext>
            </a:extLst>
          </p:cNvPr>
          <p:cNvSpPr>
            <a:spLocks noGrp="1"/>
          </p:cNvSpPr>
          <p:nvPr>
            <p:ph type="title"/>
          </p:nvPr>
        </p:nvSpPr>
        <p:spPr/>
        <p:txBody>
          <a:bodyPr/>
          <a:lstStyle/>
          <a:p>
            <a:r>
              <a:rPr lang="ja-JP" altLang="en-US" dirty="0"/>
              <a:t>復習問題（目標</a:t>
            </a:r>
            <a:r>
              <a:rPr lang="en-US" altLang="ja-JP" dirty="0"/>
              <a:t>5</a:t>
            </a:r>
            <a:r>
              <a:rPr lang="ja-JP" altLang="en-US" dirty="0"/>
              <a:t>分）</a:t>
            </a:r>
            <a:endParaRPr lang="en-GB" dirty="0"/>
          </a:p>
        </p:txBody>
      </p:sp>
    </p:spTree>
    <p:extLst>
      <p:ext uri="{BB962C8B-B14F-4D97-AF65-F5344CB8AC3E}">
        <p14:creationId xmlns:p14="http://schemas.microsoft.com/office/powerpoint/2010/main" val="3059782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C339F1-B061-47DC-4FD2-698AB13A5BED}"/>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A433A4C-82F2-0B5B-15C8-AEA8B6BEAB47}"/>
              </a:ext>
            </a:extLst>
          </p:cNvPr>
          <p:cNvSpPr>
            <a:spLocks noGrp="1"/>
          </p:cNvSpPr>
          <p:nvPr>
            <p:ph type="title"/>
          </p:nvPr>
        </p:nvSpPr>
        <p:spPr>
          <a:xfrm>
            <a:off x="189036" y="288275"/>
            <a:ext cx="8520600" cy="572700"/>
          </a:xfrm>
        </p:spPr>
        <p:txBody>
          <a:bodyPr>
            <a:normAutofit fontScale="90000"/>
          </a:bodyPr>
          <a:lstStyle/>
          <a:p>
            <a:r>
              <a:rPr kumimoji="1" lang="ja-JP" altLang="en-US" sz="2400" dirty="0"/>
              <a:t>１．次の①～③の説明として最も適切な語句を書きなさい。</a:t>
            </a:r>
            <a:br>
              <a:rPr kumimoji="1" lang="en-US" altLang="ja-JP" sz="2400" dirty="0"/>
            </a:br>
            <a:r>
              <a:rPr kumimoji="1" lang="en-US" altLang="ja-JP" sz="2400" dirty="0"/>
              <a:t>      【</a:t>
            </a:r>
            <a:r>
              <a:rPr kumimoji="1" lang="ja-JP" altLang="en-US" sz="2400" dirty="0"/>
              <a:t>知</a:t>
            </a:r>
            <a:r>
              <a:rPr kumimoji="1" lang="en-US" altLang="ja-JP" sz="2400" dirty="0"/>
              <a:t>】( 2 </a:t>
            </a:r>
            <a:r>
              <a:rPr kumimoji="1" lang="ja-JP" altLang="en-US" sz="2400" dirty="0"/>
              <a:t>点</a:t>
            </a:r>
            <a:r>
              <a:rPr kumimoji="1" lang="en-US" altLang="ja-JP" sz="2400" dirty="0"/>
              <a:t>× 3 = 6 </a:t>
            </a:r>
            <a:r>
              <a:rPr kumimoji="1" lang="ja-JP" altLang="en-US" sz="2400" dirty="0"/>
              <a:t>点</a:t>
            </a:r>
            <a:r>
              <a:rPr kumimoji="1" lang="en-US" altLang="ja-JP" sz="2400" dirty="0"/>
              <a:t>)</a:t>
            </a:r>
            <a:endParaRPr kumimoji="1" lang="ja-JP" altLang="en-US" sz="2400" dirty="0"/>
          </a:p>
        </p:txBody>
      </p:sp>
      <p:sp>
        <p:nvSpPr>
          <p:cNvPr id="3" name="テキスト プレースホルダー 2">
            <a:extLst>
              <a:ext uri="{FF2B5EF4-FFF2-40B4-BE49-F238E27FC236}">
                <a16:creationId xmlns:a16="http://schemas.microsoft.com/office/drawing/2014/main" id="{D114027F-9BE0-65D3-FE12-67EFD21C4016}"/>
              </a:ext>
            </a:extLst>
          </p:cNvPr>
          <p:cNvSpPr>
            <a:spLocks noGrp="1"/>
          </p:cNvSpPr>
          <p:nvPr>
            <p:ph type="body" idx="1"/>
          </p:nvPr>
        </p:nvSpPr>
        <p:spPr/>
        <p:txBody>
          <a:bodyPr>
            <a:normAutofit lnSpcReduction="10000"/>
          </a:bodyPr>
          <a:lstStyle/>
          <a:p>
            <a:pPr marL="114300" indent="0">
              <a:buNone/>
            </a:pPr>
            <a:r>
              <a:rPr kumimoji="1" lang="ja-JP" altLang="en-US" sz="2800" dirty="0"/>
              <a:t>①ある問題を解くときにその答えを得る手順</a:t>
            </a:r>
            <a:endParaRPr kumimoji="1" lang="en-US" altLang="ja-JP" sz="2800" dirty="0"/>
          </a:p>
          <a:p>
            <a:pPr marL="114300" indent="0">
              <a:buNone/>
            </a:pPr>
            <a:r>
              <a:rPr kumimoji="1" lang="en-US" altLang="ja-JP" sz="2800" dirty="0"/>
              <a:t>     (</a:t>
            </a:r>
            <a:r>
              <a:rPr kumimoji="1" lang="ja-JP" altLang="en-US" sz="3600" b="1" dirty="0">
                <a:solidFill>
                  <a:srgbClr val="C00000"/>
                </a:solidFill>
              </a:rPr>
              <a:t>　　　　　　</a:t>
            </a:r>
            <a:r>
              <a:rPr kumimoji="1" lang="en-US" altLang="ja-JP" sz="2800" dirty="0"/>
              <a:t>)</a:t>
            </a:r>
          </a:p>
          <a:p>
            <a:pPr marL="114300" indent="0">
              <a:buNone/>
            </a:pPr>
            <a:r>
              <a:rPr kumimoji="1" lang="ja-JP" altLang="en-US" sz="2800" dirty="0"/>
              <a:t>②１つずつ順番に探し出す探索方法</a:t>
            </a:r>
            <a:endParaRPr kumimoji="1" lang="en-US" altLang="ja-JP" sz="2800" dirty="0"/>
          </a:p>
          <a:p>
            <a:pPr marL="114300" indent="0">
              <a:buNone/>
            </a:pPr>
            <a:r>
              <a:rPr kumimoji="1" lang="en-US" altLang="ja-JP" sz="2800" dirty="0"/>
              <a:t>    (</a:t>
            </a:r>
            <a:r>
              <a:rPr kumimoji="1" lang="ja-JP" altLang="en-US" sz="3600" b="1" dirty="0">
                <a:solidFill>
                  <a:srgbClr val="C00000"/>
                </a:solidFill>
              </a:rPr>
              <a:t>　　　　　　</a:t>
            </a:r>
            <a:r>
              <a:rPr kumimoji="1" lang="en-US" altLang="ja-JP" sz="2800" dirty="0"/>
              <a:t>)</a:t>
            </a:r>
          </a:p>
          <a:p>
            <a:pPr marL="114300" indent="0">
              <a:buNone/>
            </a:pPr>
            <a:r>
              <a:rPr kumimoji="1" lang="ja-JP" altLang="en-US" sz="2800" dirty="0"/>
              <a:t>③探している数字や単語を</a:t>
            </a:r>
            <a:r>
              <a:rPr kumimoji="1" lang="en-US" altLang="ja-JP" sz="2800" dirty="0"/>
              <a:t>2</a:t>
            </a:r>
            <a:r>
              <a:rPr kumimoji="1" lang="ja-JP" altLang="en-US" sz="2800" dirty="0"/>
              <a:t>分割しながら探索する    </a:t>
            </a:r>
            <a:endParaRPr kumimoji="1" lang="en-US" altLang="ja-JP" sz="2800" dirty="0"/>
          </a:p>
          <a:p>
            <a:pPr marL="114300" indent="0">
              <a:buNone/>
            </a:pPr>
            <a:r>
              <a:rPr kumimoji="1" lang="en-US" altLang="ja-JP" sz="2800" dirty="0"/>
              <a:t>    </a:t>
            </a:r>
            <a:r>
              <a:rPr kumimoji="1" lang="ja-JP" altLang="en-US" sz="2800" dirty="0"/>
              <a:t>探索方法   </a:t>
            </a:r>
            <a:r>
              <a:rPr kumimoji="1" lang="en-US" altLang="ja-JP" sz="2800" dirty="0"/>
              <a:t>(</a:t>
            </a:r>
            <a:r>
              <a:rPr kumimoji="1" lang="ja-JP" altLang="en-US" sz="3600" b="1" dirty="0">
                <a:solidFill>
                  <a:srgbClr val="C00000"/>
                </a:solidFill>
              </a:rPr>
              <a:t>　　　　　　　</a:t>
            </a:r>
            <a:r>
              <a:rPr kumimoji="1" lang="en-US" altLang="ja-JP" sz="2800" dirty="0"/>
              <a:t>)</a:t>
            </a:r>
            <a:endParaRPr kumimoji="1" lang="ja-JP" altLang="en-US" sz="2800" dirty="0"/>
          </a:p>
        </p:txBody>
      </p:sp>
    </p:spTree>
    <p:extLst>
      <p:ext uri="{BB962C8B-B14F-4D97-AF65-F5344CB8AC3E}">
        <p14:creationId xmlns:p14="http://schemas.microsoft.com/office/powerpoint/2010/main" val="8276672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AA5689-C39F-EA10-78EA-E9B805B6255D}"/>
              </a:ext>
            </a:extLst>
          </p:cNvPr>
          <p:cNvSpPr>
            <a:spLocks noGrp="1"/>
          </p:cNvSpPr>
          <p:nvPr>
            <p:ph type="title"/>
          </p:nvPr>
        </p:nvSpPr>
        <p:spPr>
          <a:xfrm>
            <a:off x="189036" y="288275"/>
            <a:ext cx="8520600" cy="572700"/>
          </a:xfrm>
        </p:spPr>
        <p:txBody>
          <a:bodyPr>
            <a:normAutofit fontScale="90000"/>
          </a:bodyPr>
          <a:lstStyle/>
          <a:p>
            <a:r>
              <a:rPr kumimoji="1" lang="ja-JP" altLang="en-US" sz="2400" dirty="0"/>
              <a:t>１．次の①～③の説明として最も適切な語句を書きなさい。</a:t>
            </a:r>
            <a:br>
              <a:rPr kumimoji="1" lang="en-US" altLang="ja-JP" sz="2400" dirty="0"/>
            </a:br>
            <a:r>
              <a:rPr kumimoji="1" lang="en-US" altLang="ja-JP" sz="2400" dirty="0"/>
              <a:t>      【</a:t>
            </a:r>
            <a:r>
              <a:rPr kumimoji="1" lang="ja-JP" altLang="en-US" sz="2400" dirty="0"/>
              <a:t>知</a:t>
            </a:r>
            <a:r>
              <a:rPr kumimoji="1" lang="en-US" altLang="ja-JP" sz="2400" dirty="0"/>
              <a:t>】( 2 </a:t>
            </a:r>
            <a:r>
              <a:rPr kumimoji="1" lang="ja-JP" altLang="en-US" sz="2400" dirty="0"/>
              <a:t>点</a:t>
            </a:r>
            <a:r>
              <a:rPr kumimoji="1" lang="en-US" altLang="ja-JP" sz="2400" dirty="0"/>
              <a:t>× 3 = 6 </a:t>
            </a:r>
            <a:r>
              <a:rPr kumimoji="1" lang="ja-JP" altLang="en-US" sz="2400" dirty="0"/>
              <a:t>点</a:t>
            </a:r>
            <a:r>
              <a:rPr kumimoji="1" lang="en-US" altLang="ja-JP" sz="2400" dirty="0"/>
              <a:t>)</a:t>
            </a:r>
            <a:endParaRPr kumimoji="1" lang="ja-JP" altLang="en-US" sz="2400" dirty="0"/>
          </a:p>
        </p:txBody>
      </p:sp>
      <p:sp>
        <p:nvSpPr>
          <p:cNvPr id="3" name="テキスト プレースホルダー 2">
            <a:extLst>
              <a:ext uri="{FF2B5EF4-FFF2-40B4-BE49-F238E27FC236}">
                <a16:creationId xmlns:a16="http://schemas.microsoft.com/office/drawing/2014/main" id="{CE6345CC-D013-3EE7-274D-1C8651FCA67A}"/>
              </a:ext>
            </a:extLst>
          </p:cNvPr>
          <p:cNvSpPr>
            <a:spLocks noGrp="1"/>
          </p:cNvSpPr>
          <p:nvPr>
            <p:ph type="body" idx="1"/>
          </p:nvPr>
        </p:nvSpPr>
        <p:spPr/>
        <p:txBody>
          <a:bodyPr>
            <a:normAutofit lnSpcReduction="10000"/>
          </a:bodyPr>
          <a:lstStyle/>
          <a:p>
            <a:pPr marL="114300" indent="0">
              <a:buNone/>
            </a:pPr>
            <a:r>
              <a:rPr kumimoji="1" lang="ja-JP" altLang="en-US" sz="2800" dirty="0"/>
              <a:t>①ある問題を解くときにその答えを得る手順</a:t>
            </a:r>
            <a:endParaRPr kumimoji="1" lang="en-US" altLang="ja-JP" sz="2800" dirty="0"/>
          </a:p>
          <a:p>
            <a:pPr marL="114300" indent="0">
              <a:buNone/>
            </a:pPr>
            <a:r>
              <a:rPr kumimoji="1" lang="en-US" altLang="ja-JP" sz="2800" dirty="0"/>
              <a:t>     (</a:t>
            </a:r>
            <a:r>
              <a:rPr kumimoji="1" lang="ja-JP" altLang="en-US" sz="3600" b="1" dirty="0">
                <a:solidFill>
                  <a:srgbClr val="C00000"/>
                </a:solidFill>
              </a:rPr>
              <a:t>アルゴリズム</a:t>
            </a:r>
            <a:r>
              <a:rPr kumimoji="1" lang="en-US" altLang="ja-JP" sz="2800" dirty="0"/>
              <a:t>)</a:t>
            </a:r>
          </a:p>
          <a:p>
            <a:pPr marL="114300" indent="0">
              <a:buNone/>
            </a:pPr>
            <a:r>
              <a:rPr kumimoji="1" lang="ja-JP" altLang="en-US" sz="2800" dirty="0"/>
              <a:t>②１つずつ順番に探し出す探索方法</a:t>
            </a:r>
            <a:endParaRPr kumimoji="1" lang="en-US" altLang="ja-JP" sz="2800" dirty="0"/>
          </a:p>
          <a:p>
            <a:pPr marL="114300" indent="0">
              <a:buNone/>
            </a:pPr>
            <a:r>
              <a:rPr kumimoji="1" lang="en-US" altLang="ja-JP" sz="2800" dirty="0"/>
              <a:t>    (</a:t>
            </a:r>
            <a:r>
              <a:rPr kumimoji="1" lang="ja-JP" altLang="en-US" sz="3600" b="1" dirty="0">
                <a:solidFill>
                  <a:srgbClr val="C00000"/>
                </a:solidFill>
              </a:rPr>
              <a:t>単純前方探索</a:t>
            </a:r>
            <a:r>
              <a:rPr kumimoji="1" lang="en-US" altLang="ja-JP" sz="2800" dirty="0"/>
              <a:t>)</a:t>
            </a:r>
          </a:p>
          <a:p>
            <a:pPr marL="114300" indent="0">
              <a:buNone/>
            </a:pPr>
            <a:r>
              <a:rPr kumimoji="1" lang="ja-JP" altLang="en-US" sz="2800" dirty="0"/>
              <a:t>③探している数字や単語を</a:t>
            </a:r>
            <a:r>
              <a:rPr kumimoji="1" lang="en-US" altLang="ja-JP" sz="2800" dirty="0"/>
              <a:t>2</a:t>
            </a:r>
            <a:r>
              <a:rPr kumimoji="1" lang="ja-JP" altLang="en-US" sz="2800" dirty="0"/>
              <a:t>分割しながら探索する    </a:t>
            </a:r>
            <a:endParaRPr kumimoji="1" lang="en-US" altLang="ja-JP" sz="2800" dirty="0"/>
          </a:p>
          <a:p>
            <a:pPr marL="114300" indent="0">
              <a:buNone/>
            </a:pPr>
            <a:r>
              <a:rPr kumimoji="1" lang="en-US" altLang="ja-JP" sz="2800" dirty="0"/>
              <a:t>    </a:t>
            </a:r>
            <a:r>
              <a:rPr kumimoji="1" lang="ja-JP" altLang="en-US" sz="2800" dirty="0"/>
              <a:t>探索方法   </a:t>
            </a:r>
            <a:r>
              <a:rPr kumimoji="1" lang="en-US" altLang="ja-JP" sz="2800" dirty="0"/>
              <a:t>(</a:t>
            </a:r>
            <a:r>
              <a:rPr kumimoji="1" lang="ja-JP" altLang="en-US" sz="3600" b="1" dirty="0">
                <a:solidFill>
                  <a:srgbClr val="C00000"/>
                </a:solidFill>
              </a:rPr>
              <a:t>二分法探索</a:t>
            </a:r>
            <a:r>
              <a:rPr kumimoji="1" lang="en-US" altLang="ja-JP" sz="2800" dirty="0"/>
              <a:t>)</a:t>
            </a:r>
            <a:endParaRPr kumimoji="1" lang="ja-JP" altLang="en-US" sz="2800" dirty="0"/>
          </a:p>
        </p:txBody>
      </p:sp>
    </p:spTree>
    <p:extLst>
      <p:ext uri="{BB962C8B-B14F-4D97-AF65-F5344CB8AC3E}">
        <p14:creationId xmlns:p14="http://schemas.microsoft.com/office/powerpoint/2010/main" val="23676034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D3F4AF-187A-C214-5609-171E3DD74424}"/>
              </a:ext>
            </a:extLst>
          </p:cNvPr>
          <p:cNvSpPr>
            <a:spLocks noGrp="1"/>
          </p:cNvSpPr>
          <p:nvPr>
            <p:ph type="title"/>
          </p:nvPr>
        </p:nvSpPr>
        <p:spPr/>
        <p:txBody>
          <a:bodyPr>
            <a:normAutofit fontScale="90000"/>
          </a:bodyPr>
          <a:lstStyle/>
          <a:p>
            <a:r>
              <a:rPr kumimoji="1" lang="ja-JP" altLang="en-US" dirty="0"/>
              <a:t>２．</a:t>
            </a:r>
            <a:r>
              <a:rPr lang="ja-JP" altLang="ja-JP" dirty="0"/>
              <a:t>次の文章を読み、問いに答えよ。</a:t>
            </a:r>
            <a:r>
              <a:rPr lang="en-US" altLang="ja-JP" dirty="0"/>
              <a:t>【</a:t>
            </a:r>
            <a:r>
              <a:rPr lang="ja-JP" altLang="en-US" dirty="0"/>
              <a:t>思</a:t>
            </a:r>
            <a:r>
              <a:rPr lang="en-US" altLang="ja-JP" dirty="0"/>
              <a:t>】(</a:t>
            </a:r>
            <a:r>
              <a:rPr lang="ja-JP" altLang="en-US" dirty="0"/>
              <a:t>４点</a:t>
            </a:r>
            <a:r>
              <a:rPr lang="en-US" altLang="ja-JP" dirty="0"/>
              <a:t>)</a:t>
            </a:r>
            <a:br>
              <a:rPr lang="en-US" altLang="ja-JP" dirty="0"/>
            </a:br>
            <a:br>
              <a:rPr lang="ja-JP" altLang="ja-JP" dirty="0"/>
            </a:br>
            <a:endParaRPr kumimoji="1" lang="ja-JP" altLang="en-US" dirty="0"/>
          </a:p>
        </p:txBody>
      </p:sp>
      <mc:AlternateContent xmlns:mc="http://schemas.openxmlformats.org/markup-compatibility/2006" xmlns:a14="http://schemas.microsoft.com/office/drawing/2010/main">
        <mc:Choice Requires="a14">
          <p:sp>
            <p:nvSpPr>
              <p:cNvPr id="3" name="テキスト プレースホルダー 2">
                <a:extLst>
                  <a:ext uri="{FF2B5EF4-FFF2-40B4-BE49-F238E27FC236}">
                    <a16:creationId xmlns:a16="http://schemas.microsoft.com/office/drawing/2014/main" id="{2CB6598C-3670-3C80-8125-8B11F84D6E46}"/>
                  </a:ext>
                </a:extLst>
              </p:cNvPr>
              <p:cNvSpPr>
                <a:spLocks noGrp="1"/>
              </p:cNvSpPr>
              <p:nvPr>
                <p:ph type="body" idx="1"/>
              </p:nvPr>
            </p:nvSpPr>
            <p:spPr>
              <a:xfrm>
                <a:off x="68752" y="1234075"/>
                <a:ext cx="8763548" cy="3334800"/>
              </a:xfrm>
            </p:spPr>
            <p:txBody>
              <a:bodyPr/>
              <a:lstStyle/>
              <a:p>
                <a:pPr marL="114300" indent="0">
                  <a:buNone/>
                </a:pPr>
                <a:r>
                  <a:rPr lang="ja-JP" altLang="ja-JP" dirty="0"/>
                  <a:t>１ページに１つのコンピュータ用語が五十音順に並べられた合計1</a:t>
                </a:r>
                <a:r>
                  <a:rPr lang="en-US" altLang="ja-JP" dirty="0"/>
                  <a:t>5</a:t>
                </a:r>
                <a:r>
                  <a:rPr lang="ja-JP" altLang="ja-JP" dirty="0"/>
                  <a:t>0ページの用語集がある。ある用語の書かれたページを探索する際に単純前方探索を用いた場合の必要検索回数は、検索に二分法探索を用いた場合の約何倍と考えられるか。</a:t>
                </a:r>
                <a:endParaRPr lang="en-US" altLang="ja-JP" dirty="0"/>
              </a:p>
              <a:p>
                <a:pPr marL="114300" indent="0">
                  <a:buNone/>
                </a:pPr>
                <a:endParaRPr lang="en-US" altLang="ja-JP" dirty="0"/>
              </a:p>
              <a:p>
                <a:pPr marL="114300" indent="0">
                  <a:buNone/>
                </a:pPr>
                <a:r>
                  <a:rPr lang="ja-JP" altLang="ja-JP" dirty="0"/>
                  <a:t>なお、単純前方探索の平均探索回数は「合計ページ数 / 2」、二分法探索の平均探索回数は「</a:t>
                </a:r>
                <a14:m>
                  <m:oMath xmlns:m="http://schemas.openxmlformats.org/officeDocument/2006/math">
                    <m:sSup>
                      <m:sSupPr>
                        <m:ctrlPr>
                          <a:rPr lang="en-US" altLang="ja-JP" i="1">
                            <a:latin typeface="Cambria Math" panose="02040503050406030204" pitchFamily="18" charset="0"/>
                          </a:rPr>
                        </m:ctrlPr>
                      </m:sSupPr>
                      <m:e>
                        <m:r>
                          <a:rPr lang="en-US" altLang="ja-JP" i="1">
                            <a:latin typeface="Cambria Math" panose="02040503050406030204" pitchFamily="18" charset="0"/>
                          </a:rPr>
                          <m:t>2</m:t>
                        </m:r>
                      </m:e>
                      <m:sup>
                        <m:r>
                          <a:rPr lang="ja-JP" altLang="en-US" i="1">
                            <a:latin typeface="Cambria Math" panose="02040503050406030204" pitchFamily="18" charset="0"/>
                          </a:rPr>
                          <m:t>𝑛</m:t>
                        </m:r>
                      </m:sup>
                    </m:sSup>
                    <m:r>
                      <a:rPr lang="en-US" altLang="ja-JP" i="1">
                        <a:latin typeface="Cambria Math" panose="02040503050406030204" pitchFamily="18" charset="0"/>
                      </a:rPr>
                      <m:t>&gt;</m:t>
                    </m:r>
                    <m:r>
                      <a:rPr lang="ja-JP" altLang="en-US" i="1">
                        <a:latin typeface="Cambria Math" panose="02040503050406030204" pitchFamily="18" charset="0"/>
                      </a:rPr>
                      <m:t>合計ページ数</m:t>
                    </m:r>
                  </m:oMath>
                </a14:m>
                <a:r>
                  <a:rPr lang="ja-JP" altLang="ja-JP" dirty="0"/>
                  <a:t>」を満たす最小の整数</a:t>
                </a:r>
                <a14:m>
                  <m:oMath xmlns:m="http://schemas.openxmlformats.org/officeDocument/2006/math">
                    <m:r>
                      <a:rPr lang="ja-JP" altLang="en-US" i="1">
                        <a:latin typeface="Cambria Math" panose="02040503050406030204" pitchFamily="18" charset="0"/>
                      </a:rPr>
                      <m:t>𝑛</m:t>
                    </m:r>
                  </m:oMath>
                </a14:m>
                <a:r>
                  <a:rPr lang="ja-JP" altLang="ja-JP" dirty="0"/>
                  <a:t>で求められるものとする。</a:t>
                </a:r>
                <a:endParaRPr lang="en-US" altLang="ja-JP" dirty="0"/>
              </a:p>
              <a:p>
                <a:pPr marL="114300" indent="0">
                  <a:buNone/>
                </a:pPr>
                <a:endParaRPr lang="en-US" altLang="ja-JP" dirty="0"/>
              </a:p>
              <a:p>
                <a:pPr marL="114300" indent="0">
                  <a:buNone/>
                </a:pPr>
                <a:r>
                  <a:rPr lang="en-US" altLang="ja-JP" dirty="0"/>
                  <a:t>(</a:t>
                </a:r>
                <a:r>
                  <a:rPr lang="ja-JP" altLang="ja-JP" dirty="0"/>
                  <a:t>ア）</a:t>
                </a:r>
                <a:r>
                  <a:rPr lang="en-US" altLang="ja-JP" dirty="0"/>
                  <a:t>7</a:t>
                </a:r>
                <a:r>
                  <a:rPr lang="ja-JP" altLang="ja-JP" dirty="0"/>
                  <a:t>倍　（イ）</a:t>
                </a:r>
                <a:r>
                  <a:rPr lang="en-US" altLang="ja-JP" dirty="0"/>
                  <a:t>8</a:t>
                </a:r>
                <a:r>
                  <a:rPr lang="ja-JP" altLang="ja-JP" dirty="0"/>
                  <a:t>倍　</a:t>
                </a:r>
                <a:r>
                  <a:rPr lang="en-US" altLang="ja-JP" dirty="0"/>
                  <a:t>(</a:t>
                </a:r>
                <a:r>
                  <a:rPr lang="ja-JP" altLang="ja-JP" dirty="0"/>
                  <a:t>ウ</a:t>
                </a:r>
                <a:r>
                  <a:rPr lang="en-US" altLang="ja-JP" dirty="0"/>
                  <a:t>)9</a:t>
                </a:r>
                <a:r>
                  <a:rPr lang="ja-JP" altLang="ja-JP" dirty="0"/>
                  <a:t>倍　</a:t>
                </a:r>
                <a:r>
                  <a:rPr lang="en-US" altLang="ja-JP" dirty="0"/>
                  <a:t>(</a:t>
                </a:r>
                <a:r>
                  <a:rPr lang="ja-JP" altLang="ja-JP" dirty="0"/>
                  <a:t>エ</a:t>
                </a:r>
                <a:r>
                  <a:rPr lang="en-US" altLang="ja-JP" dirty="0"/>
                  <a:t>)10</a:t>
                </a:r>
                <a:r>
                  <a:rPr lang="ja-JP" altLang="ja-JP" dirty="0"/>
                  <a:t>倍</a:t>
                </a:r>
              </a:p>
              <a:p>
                <a:pPr marL="114300" indent="0">
                  <a:buNone/>
                </a:pPr>
                <a:endParaRPr lang="ja-JP" altLang="ja-JP" dirty="0"/>
              </a:p>
              <a:p>
                <a:pPr marL="114300" indent="0">
                  <a:buNone/>
                </a:pPr>
                <a:endParaRPr kumimoji="1" lang="ja-JP" altLang="en-US" dirty="0"/>
              </a:p>
            </p:txBody>
          </p:sp>
        </mc:Choice>
        <mc:Fallback xmlns="">
          <p:sp>
            <p:nvSpPr>
              <p:cNvPr id="3" name="テキスト プレースホルダー 2">
                <a:extLst>
                  <a:ext uri="{FF2B5EF4-FFF2-40B4-BE49-F238E27FC236}">
                    <a16:creationId xmlns:a16="http://schemas.microsoft.com/office/drawing/2014/main" id="{2CB6598C-3670-3C80-8125-8B11F84D6E46}"/>
                  </a:ext>
                </a:extLst>
              </p:cNvPr>
              <p:cNvSpPr>
                <a:spLocks noGrp="1" noRot="1" noChangeAspect="1" noMove="1" noResize="1" noEditPoints="1" noAdjustHandles="1" noChangeArrowheads="1" noChangeShapeType="1" noTextEdit="1"/>
              </p:cNvSpPr>
              <p:nvPr>
                <p:ph type="body" idx="1"/>
              </p:nvPr>
            </p:nvSpPr>
            <p:spPr>
              <a:xfrm>
                <a:off x="68752" y="1234075"/>
                <a:ext cx="8763548" cy="3334800"/>
              </a:xfrm>
              <a:blipFill>
                <a:blip r:embed="rId2"/>
                <a:stretch>
                  <a:fillRect r="-487"/>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37366194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5D47B9-CDE3-554A-B599-90DB5FC6CD4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9B986A33-9230-28AC-84F8-71BDE7BBEAF1}"/>
              </a:ext>
            </a:extLst>
          </p:cNvPr>
          <p:cNvSpPr>
            <a:spLocks noGrp="1"/>
          </p:cNvSpPr>
          <p:nvPr>
            <p:ph type="title"/>
          </p:nvPr>
        </p:nvSpPr>
        <p:spPr/>
        <p:txBody>
          <a:bodyPr>
            <a:normAutofit fontScale="90000"/>
          </a:bodyPr>
          <a:lstStyle/>
          <a:p>
            <a:r>
              <a:rPr kumimoji="1" lang="ja-JP" altLang="en-US" dirty="0"/>
              <a:t>〇問題　解説　</a:t>
            </a:r>
            <a:r>
              <a:rPr lang="ja-JP" altLang="ja-JP" dirty="0"/>
              <a:t>次の文章を読み、問いに答えよ。</a:t>
            </a:r>
            <a:br>
              <a:rPr lang="ja-JP" altLang="ja-JP" dirty="0"/>
            </a:br>
            <a:endParaRPr kumimoji="1" lang="ja-JP" altLang="en-US" dirty="0"/>
          </a:p>
        </p:txBody>
      </p:sp>
      <p:sp>
        <p:nvSpPr>
          <p:cNvPr id="3" name="テキスト プレースホルダー 2">
            <a:extLst>
              <a:ext uri="{FF2B5EF4-FFF2-40B4-BE49-F238E27FC236}">
                <a16:creationId xmlns:a16="http://schemas.microsoft.com/office/drawing/2014/main" id="{11221188-BADA-7AB4-240B-6E4295849ED5}"/>
              </a:ext>
            </a:extLst>
          </p:cNvPr>
          <p:cNvSpPr>
            <a:spLocks noGrp="1"/>
          </p:cNvSpPr>
          <p:nvPr>
            <p:ph type="body" idx="1"/>
          </p:nvPr>
        </p:nvSpPr>
        <p:spPr>
          <a:xfrm>
            <a:off x="68752" y="1082821"/>
            <a:ext cx="8763548" cy="1110364"/>
          </a:xfrm>
        </p:spPr>
        <p:txBody>
          <a:bodyPr>
            <a:normAutofit lnSpcReduction="10000"/>
          </a:bodyPr>
          <a:lstStyle/>
          <a:p>
            <a:pPr marL="114300" indent="0">
              <a:buNone/>
            </a:pPr>
            <a:r>
              <a:rPr lang="ja-JP" altLang="ja-JP" dirty="0"/>
              <a:t>１ページに１つのコンピュータ用語が五十音順に並べられた合計1</a:t>
            </a:r>
            <a:r>
              <a:rPr lang="en-US" altLang="ja-JP" dirty="0"/>
              <a:t>5</a:t>
            </a:r>
            <a:r>
              <a:rPr lang="ja-JP" altLang="ja-JP" dirty="0"/>
              <a:t>0ページの用語集がある。ある用語の書かれたページを探索する際に単純前方探索を用いた場合の必要検索回数は、検索に二分法探索を用いた場合の約何倍と考えられるか。</a:t>
            </a:r>
            <a:endParaRPr lang="en-US" altLang="ja-JP" dirty="0"/>
          </a:p>
          <a:p>
            <a:pPr marL="114300" indent="0">
              <a:buNone/>
            </a:pPr>
            <a:endParaRPr lang="en-US" altLang="ja-JP" dirty="0"/>
          </a:p>
        </p:txBody>
      </p:sp>
      <mc:AlternateContent xmlns:mc="http://schemas.openxmlformats.org/markup-compatibility/2006" xmlns:a14="http://schemas.microsoft.com/office/drawing/2010/main">
        <mc:Choice Requires="a14">
          <p:sp>
            <p:nvSpPr>
              <p:cNvPr id="4" name="テキスト ボックス 3">
                <a:extLst>
                  <a:ext uri="{FF2B5EF4-FFF2-40B4-BE49-F238E27FC236}">
                    <a16:creationId xmlns:a16="http://schemas.microsoft.com/office/drawing/2014/main" id="{BDD0C1C5-BF32-75E0-F671-A96DFEBCB82F}"/>
                  </a:ext>
                </a:extLst>
              </p:cNvPr>
              <p:cNvSpPr txBox="1"/>
              <p:nvPr/>
            </p:nvSpPr>
            <p:spPr>
              <a:xfrm>
                <a:off x="199381" y="2090058"/>
                <a:ext cx="8875867" cy="2862322"/>
              </a:xfrm>
              <a:prstGeom prst="rect">
                <a:avLst/>
              </a:prstGeom>
              <a:noFill/>
              <a:ln w="6350">
                <a:solidFill>
                  <a:schemeClr val="bg2"/>
                </a:solidFill>
              </a:ln>
            </p:spPr>
            <p:txBody>
              <a:bodyPr wrap="square" rtlCol="0">
                <a:spAutoFit/>
              </a:bodyPr>
              <a:lstStyle/>
              <a:p>
                <a:r>
                  <a:rPr lang="ja-JP" altLang="en-US" sz="1800" dirty="0">
                    <a:solidFill>
                      <a:srgbClr val="C00000"/>
                    </a:solidFill>
                    <a:latin typeface="+mn-lt"/>
                  </a:rPr>
                  <a:t>解答）（ウ）</a:t>
                </a:r>
                <a:r>
                  <a:rPr lang="en-US" altLang="ja-JP" sz="1800" dirty="0">
                    <a:solidFill>
                      <a:srgbClr val="C00000"/>
                    </a:solidFill>
                    <a:latin typeface="+mn-lt"/>
                  </a:rPr>
                  <a:t>9</a:t>
                </a:r>
                <a:r>
                  <a:rPr lang="ja-JP" altLang="en-US" sz="1800" dirty="0">
                    <a:solidFill>
                      <a:srgbClr val="C00000"/>
                    </a:solidFill>
                    <a:latin typeface="+mn-lt"/>
                  </a:rPr>
                  <a:t>倍</a:t>
                </a:r>
                <a:endParaRPr lang="en-US" altLang="ja-JP" sz="1800" dirty="0">
                  <a:solidFill>
                    <a:srgbClr val="C00000"/>
                  </a:solidFill>
                  <a:latin typeface="+mn-lt"/>
                </a:endParaRPr>
              </a:p>
              <a:p>
                <a:endParaRPr lang="en-US" altLang="ja-JP" sz="1800" dirty="0">
                  <a:solidFill>
                    <a:srgbClr val="C00000"/>
                  </a:solidFill>
                  <a:latin typeface="+mn-lt"/>
                </a:endParaRPr>
              </a:p>
              <a:p>
                <a:r>
                  <a:rPr lang="ja-JP" altLang="ja-JP" sz="1800" dirty="0">
                    <a:solidFill>
                      <a:srgbClr val="C00000"/>
                    </a:solidFill>
                    <a:latin typeface="+mn-lt"/>
                  </a:rPr>
                  <a:t>単純前方探索の平均探索回数は「合計ページ数 / 2」</a:t>
                </a:r>
                <a:r>
                  <a:rPr lang="ja-JP" altLang="en-US" sz="1800" dirty="0">
                    <a:solidFill>
                      <a:srgbClr val="C00000"/>
                    </a:solidFill>
                    <a:latin typeface="+mn-lt"/>
                  </a:rPr>
                  <a:t>であるから</a:t>
                </a:r>
                <a:endParaRPr lang="en-US" altLang="ja-JP" sz="1800" dirty="0">
                  <a:solidFill>
                    <a:srgbClr val="C00000"/>
                  </a:solidFill>
                  <a:latin typeface="+mn-lt"/>
                </a:endParaRPr>
              </a:p>
              <a:p>
                <a:r>
                  <a:rPr lang="en-US" altLang="ja-JP" sz="1800" dirty="0">
                    <a:solidFill>
                      <a:srgbClr val="C00000"/>
                    </a:solidFill>
                    <a:latin typeface="+mn-lt"/>
                  </a:rPr>
                  <a:t>150/2=75</a:t>
                </a:r>
                <a:r>
                  <a:rPr lang="ja-JP" altLang="en-US" sz="1800" dirty="0">
                    <a:solidFill>
                      <a:srgbClr val="C00000"/>
                    </a:solidFill>
                    <a:latin typeface="+mn-lt"/>
                  </a:rPr>
                  <a:t>回</a:t>
                </a:r>
                <a:endParaRPr lang="en-US" altLang="ja-JP" sz="1800" dirty="0">
                  <a:solidFill>
                    <a:srgbClr val="C00000"/>
                  </a:solidFill>
                  <a:latin typeface="+mn-lt"/>
                </a:endParaRPr>
              </a:p>
              <a:p>
                <a:endParaRPr lang="en-US" altLang="ja-JP" sz="1800" dirty="0">
                  <a:solidFill>
                    <a:srgbClr val="C00000"/>
                  </a:solidFill>
                  <a:latin typeface="+mn-lt"/>
                </a:endParaRPr>
              </a:p>
              <a:p>
                <a:r>
                  <a:rPr lang="ja-JP" altLang="ja-JP" sz="1800" dirty="0">
                    <a:solidFill>
                      <a:srgbClr val="C00000"/>
                    </a:solidFill>
                    <a:latin typeface="+mn-lt"/>
                  </a:rPr>
                  <a:t>二分法探索の平均探索回数は「</a:t>
                </a:r>
                <a14:m>
                  <m:oMath xmlns:m="http://schemas.openxmlformats.org/officeDocument/2006/math">
                    <m:sSup>
                      <m:sSupPr>
                        <m:ctrlPr>
                          <a:rPr lang="en-US" altLang="ja-JP" sz="1800" b="0" i="1">
                            <a:solidFill>
                              <a:srgbClr val="C00000"/>
                            </a:solidFill>
                            <a:latin typeface="Cambria Math" panose="02040503050406030204" pitchFamily="18" charset="0"/>
                          </a:rPr>
                        </m:ctrlPr>
                      </m:sSupPr>
                      <m:e>
                        <m:r>
                          <a:rPr lang="en-US" altLang="ja-JP" sz="1800" b="0" i="1">
                            <a:solidFill>
                              <a:srgbClr val="C00000"/>
                            </a:solidFill>
                            <a:latin typeface="Cambria Math" panose="02040503050406030204" pitchFamily="18" charset="0"/>
                          </a:rPr>
                          <m:t>2</m:t>
                        </m:r>
                      </m:e>
                      <m:sup>
                        <m:r>
                          <a:rPr lang="ja-JP" altLang="en-US" sz="1800" b="0" i="1">
                            <a:solidFill>
                              <a:srgbClr val="C00000"/>
                            </a:solidFill>
                            <a:latin typeface="Cambria Math" panose="02040503050406030204" pitchFamily="18" charset="0"/>
                          </a:rPr>
                          <m:t>𝑛</m:t>
                        </m:r>
                      </m:sup>
                    </m:sSup>
                    <m:r>
                      <a:rPr lang="en-US" altLang="ja-JP" sz="1800" b="0" i="1">
                        <a:solidFill>
                          <a:srgbClr val="C00000"/>
                        </a:solidFill>
                        <a:latin typeface="Cambria Math" panose="02040503050406030204" pitchFamily="18" charset="0"/>
                      </a:rPr>
                      <m:t>&gt;</m:t>
                    </m:r>
                    <m:r>
                      <a:rPr lang="ja-JP" altLang="en-US" sz="1800" b="0" i="1">
                        <a:solidFill>
                          <a:srgbClr val="C00000"/>
                        </a:solidFill>
                        <a:latin typeface="Cambria Math" panose="02040503050406030204" pitchFamily="18" charset="0"/>
                      </a:rPr>
                      <m:t>合計ページ数</m:t>
                    </m:r>
                  </m:oMath>
                </a14:m>
                <a:r>
                  <a:rPr lang="ja-JP" altLang="ja-JP" sz="1800" dirty="0">
                    <a:solidFill>
                      <a:srgbClr val="C00000"/>
                    </a:solidFill>
                    <a:latin typeface="+mn-lt"/>
                  </a:rPr>
                  <a:t>」</a:t>
                </a:r>
                <a:r>
                  <a:rPr lang="ja-JP" altLang="en-US" sz="1800" dirty="0">
                    <a:solidFill>
                      <a:srgbClr val="C00000"/>
                    </a:solidFill>
                    <a:latin typeface="+mn-lt"/>
                  </a:rPr>
                  <a:t>であるから</a:t>
                </a:r>
                <a:endParaRPr lang="en-US" altLang="ja-JP" sz="1800" dirty="0">
                  <a:solidFill>
                    <a:srgbClr val="C00000"/>
                  </a:solidFill>
                  <a:latin typeface="+mn-lt"/>
                </a:endParaRPr>
              </a:p>
              <a:p>
                <a14:m>
                  <m:oMath xmlns:m="http://schemas.openxmlformats.org/officeDocument/2006/math">
                    <m:sSup>
                      <m:sSupPr>
                        <m:ctrlPr>
                          <a:rPr lang="en-US" altLang="ja-JP" sz="1800" i="1">
                            <a:solidFill>
                              <a:srgbClr val="C00000"/>
                            </a:solidFill>
                            <a:latin typeface="Cambria Math" panose="02040503050406030204" pitchFamily="18" charset="0"/>
                          </a:rPr>
                        </m:ctrlPr>
                      </m:sSupPr>
                      <m:e>
                        <m:r>
                          <a:rPr lang="en-US" altLang="ja-JP" sz="1800" i="1">
                            <a:solidFill>
                              <a:srgbClr val="C00000"/>
                            </a:solidFill>
                            <a:latin typeface="Cambria Math" panose="02040503050406030204" pitchFamily="18" charset="0"/>
                          </a:rPr>
                          <m:t>2</m:t>
                        </m:r>
                      </m:e>
                      <m:sup>
                        <m:r>
                          <a:rPr lang="en-US" altLang="ja-JP" sz="1800" b="0" i="1" smtClean="0">
                            <a:solidFill>
                              <a:srgbClr val="C00000"/>
                            </a:solidFill>
                            <a:latin typeface="Cambria Math" panose="02040503050406030204" pitchFamily="18" charset="0"/>
                          </a:rPr>
                          <m:t>8</m:t>
                        </m:r>
                      </m:sup>
                    </m:sSup>
                    <m:r>
                      <a:rPr lang="en-US" altLang="ja-JP" sz="1800" i="1">
                        <a:solidFill>
                          <a:srgbClr val="C00000"/>
                        </a:solidFill>
                        <a:latin typeface="Cambria Math" panose="02040503050406030204" pitchFamily="18" charset="0"/>
                      </a:rPr>
                      <m:t>&gt;1</m:t>
                    </m:r>
                    <m:r>
                      <a:rPr lang="en-US" altLang="ja-JP" sz="1800" b="0" i="1" smtClean="0">
                        <a:solidFill>
                          <a:srgbClr val="C00000"/>
                        </a:solidFill>
                        <a:latin typeface="Cambria Math" panose="02040503050406030204" pitchFamily="18" charset="0"/>
                      </a:rPr>
                      <m:t>5</m:t>
                    </m:r>
                    <m:r>
                      <a:rPr lang="en-US" altLang="ja-JP" sz="1800" i="1">
                        <a:solidFill>
                          <a:srgbClr val="C00000"/>
                        </a:solidFill>
                        <a:latin typeface="Cambria Math" panose="02040503050406030204" pitchFamily="18" charset="0"/>
                      </a:rPr>
                      <m:t>0</m:t>
                    </m:r>
                  </m:oMath>
                </a14:m>
                <a:r>
                  <a:rPr lang="ja-JP" altLang="en-US" sz="1800" dirty="0">
                    <a:solidFill>
                      <a:srgbClr val="C00000"/>
                    </a:solidFill>
                    <a:latin typeface="+mn-lt"/>
                  </a:rPr>
                  <a:t>となり、</a:t>
                </a:r>
                <a:r>
                  <a:rPr lang="en-US" altLang="ja-JP" sz="1800" dirty="0">
                    <a:solidFill>
                      <a:srgbClr val="C00000"/>
                    </a:solidFill>
                    <a:latin typeface="+mn-lt"/>
                  </a:rPr>
                  <a:t>8</a:t>
                </a:r>
                <a:r>
                  <a:rPr lang="ja-JP" altLang="en-US" sz="1800" dirty="0">
                    <a:solidFill>
                      <a:srgbClr val="C00000"/>
                    </a:solidFill>
                    <a:latin typeface="+mn-lt"/>
                  </a:rPr>
                  <a:t>回</a:t>
                </a:r>
                <a:endParaRPr lang="en-US" altLang="ja-JP" sz="1800" dirty="0">
                  <a:solidFill>
                    <a:srgbClr val="C00000"/>
                  </a:solidFill>
                  <a:latin typeface="+mn-lt"/>
                </a:endParaRPr>
              </a:p>
              <a:p>
                <a:endParaRPr lang="en-US" altLang="ja-JP" sz="1800" dirty="0">
                  <a:solidFill>
                    <a:srgbClr val="C00000"/>
                  </a:solidFill>
                  <a:latin typeface="+mn-lt"/>
                </a:endParaRPr>
              </a:p>
              <a:p>
                <a:r>
                  <a:rPr lang="ja-JP" altLang="en-US" sz="1800" dirty="0">
                    <a:solidFill>
                      <a:srgbClr val="C00000"/>
                    </a:solidFill>
                    <a:latin typeface="+mn-lt"/>
                  </a:rPr>
                  <a:t>したがって、　</a:t>
                </a:r>
                <a:r>
                  <a:rPr lang="en-US" altLang="ja-JP" sz="1800" dirty="0">
                    <a:solidFill>
                      <a:srgbClr val="C00000"/>
                    </a:solidFill>
                    <a:latin typeface="+mn-lt"/>
                  </a:rPr>
                  <a:t>75 ÷ 8= 9.375</a:t>
                </a:r>
                <a:r>
                  <a:rPr lang="ja-JP" altLang="en-US" sz="1800" dirty="0">
                    <a:solidFill>
                      <a:srgbClr val="C00000"/>
                    </a:solidFill>
                    <a:latin typeface="+mn-lt"/>
                  </a:rPr>
                  <a:t>となり、約</a:t>
                </a:r>
                <a:r>
                  <a:rPr lang="en-US" altLang="ja-JP" sz="1800" dirty="0">
                    <a:solidFill>
                      <a:srgbClr val="C00000"/>
                    </a:solidFill>
                    <a:latin typeface="+mn-lt"/>
                  </a:rPr>
                  <a:t>9</a:t>
                </a:r>
                <a:r>
                  <a:rPr lang="ja-JP" altLang="en-US" sz="1800" dirty="0">
                    <a:solidFill>
                      <a:srgbClr val="C00000"/>
                    </a:solidFill>
                    <a:latin typeface="+mn-lt"/>
                  </a:rPr>
                  <a:t>倍となる。</a:t>
                </a:r>
                <a:endParaRPr lang="ja-JP" altLang="ja-JP" sz="1800" dirty="0">
                  <a:solidFill>
                    <a:srgbClr val="C00000"/>
                  </a:solidFill>
                  <a:latin typeface="+mn-lt"/>
                </a:endParaRPr>
              </a:p>
              <a:p>
                <a:endParaRPr lang="ja-JP" altLang="ja-JP" sz="1800" dirty="0">
                  <a:solidFill>
                    <a:srgbClr val="C00000"/>
                  </a:solidFill>
                  <a:latin typeface="Playfair Display" panose="00000500000000000000" pitchFamily="2" charset="0"/>
                </a:endParaRPr>
              </a:p>
            </p:txBody>
          </p:sp>
        </mc:Choice>
        <mc:Fallback xmlns="">
          <p:sp>
            <p:nvSpPr>
              <p:cNvPr id="4" name="テキスト ボックス 3">
                <a:extLst>
                  <a:ext uri="{FF2B5EF4-FFF2-40B4-BE49-F238E27FC236}">
                    <a16:creationId xmlns:a16="http://schemas.microsoft.com/office/drawing/2014/main" id="{BDD0C1C5-BF32-75E0-F671-A96DFEBCB82F}"/>
                  </a:ext>
                </a:extLst>
              </p:cNvPr>
              <p:cNvSpPr txBox="1">
                <a:spLocks noRot="1" noChangeAspect="1" noMove="1" noResize="1" noEditPoints="1" noAdjustHandles="1" noChangeArrowheads="1" noChangeShapeType="1" noTextEdit="1"/>
              </p:cNvSpPr>
              <p:nvPr/>
            </p:nvSpPr>
            <p:spPr>
              <a:xfrm>
                <a:off x="199381" y="2090058"/>
                <a:ext cx="8875867" cy="2862322"/>
              </a:xfrm>
              <a:prstGeom prst="rect">
                <a:avLst/>
              </a:prstGeom>
              <a:blipFill>
                <a:blip r:embed="rId2"/>
                <a:stretch>
                  <a:fillRect l="-618" t="-1702"/>
                </a:stretch>
              </a:blipFill>
              <a:ln w="6350">
                <a:solidFill>
                  <a:schemeClr val="bg2"/>
                </a:solidFill>
              </a:ln>
            </p:spPr>
            <p:txBody>
              <a:bodyPr/>
              <a:lstStyle/>
              <a:p>
                <a:r>
                  <a:rPr lang="ja-JP" altLang="en-US">
                    <a:noFill/>
                  </a:rPr>
                  <a:t> </a:t>
                </a:r>
              </a:p>
            </p:txBody>
          </p:sp>
        </mc:Fallback>
      </mc:AlternateContent>
    </p:spTree>
    <p:extLst>
      <p:ext uri="{BB962C8B-B14F-4D97-AF65-F5344CB8AC3E}">
        <p14:creationId xmlns:p14="http://schemas.microsoft.com/office/powerpoint/2010/main" val="13871828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p39"/>
          <p:cNvSpPr txBox="1">
            <a:spLocks noGrp="1"/>
          </p:cNvSpPr>
          <p:nvPr>
            <p:ph type="title"/>
          </p:nvPr>
        </p:nvSpPr>
        <p:spPr>
          <a:xfrm>
            <a:off x="214650" y="238800"/>
            <a:ext cx="8520600" cy="764700"/>
          </a:xfrm>
          <a:prstGeom prst="rect">
            <a:avLst/>
          </a:prstGeom>
        </p:spPr>
        <p:txBody>
          <a:bodyPr spcFirstLastPara="1" wrap="square" lIns="91425" tIns="91425" rIns="91425" bIns="91425" anchor="t" anchorCtr="0">
            <a:normAutofit/>
          </a:bodyPr>
          <a:lstStyle/>
          <a:p>
            <a:pPr marL="0" lvl="0" indent="0" algn="ctr" rtl="0">
              <a:spcBef>
                <a:spcPts val="0"/>
              </a:spcBef>
              <a:spcAft>
                <a:spcPts val="0"/>
              </a:spcAft>
              <a:buNone/>
            </a:pPr>
            <a:r>
              <a:rPr lang="ja-JP" altLang="en-US" sz="3300" dirty="0"/>
              <a:t>☆</a:t>
            </a:r>
            <a:r>
              <a:rPr lang="en-US" altLang="ja-JP" sz="3300" dirty="0"/>
              <a:t>Point</a:t>
            </a:r>
            <a:r>
              <a:rPr lang="ja-JP" altLang="en-US" sz="3300" dirty="0"/>
              <a:t>☆</a:t>
            </a:r>
            <a:endParaRPr sz="3300" dirty="0"/>
          </a:p>
        </p:txBody>
      </p:sp>
      <p:sp>
        <p:nvSpPr>
          <p:cNvPr id="187" name="Google Shape;187;p39"/>
          <p:cNvSpPr txBox="1"/>
          <p:nvPr/>
        </p:nvSpPr>
        <p:spPr>
          <a:xfrm>
            <a:off x="214650" y="1223372"/>
            <a:ext cx="8596500" cy="2991117"/>
          </a:xfrm>
          <a:prstGeom prst="rect">
            <a:avLst/>
          </a:prstGeom>
          <a:noFill/>
          <a:ln w="19050" cap="flat" cmpd="sng">
            <a:solidFill>
              <a:srgbClr val="000000"/>
            </a:solidFill>
            <a:prstDash val="solid"/>
            <a:round/>
            <a:headEnd type="none" w="sm" len="sm"/>
            <a:tailEnd type="none" w="sm" len="sm"/>
          </a:ln>
        </p:spPr>
        <p:txBody>
          <a:bodyPr spcFirstLastPara="1" wrap="square" lIns="91425" tIns="91425" rIns="91425" bIns="91425" anchor="t" anchorCtr="0">
            <a:noAutofit/>
          </a:bodyPr>
          <a:lstStyle/>
          <a:p>
            <a:r>
              <a:rPr lang="ja-JP" altLang="en-US" sz="3600" dirty="0">
                <a:solidFill>
                  <a:schemeClr val="bg2"/>
                </a:solidFill>
                <a:latin typeface="+mn-ea"/>
                <a:ea typeface="+mn-ea"/>
              </a:rPr>
              <a:t>（</a:t>
            </a:r>
            <a:r>
              <a:rPr lang="ja-JP" altLang="en-US" sz="3600" dirty="0">
                <a:solidFill>
                  <a:srgbClr val="C00000"/>
                </a:solidFill>
                <a:latin typeface="+mn-ea"/>
                <a:ea typeface="+mn-ea"/>
              </a:rPr>
              <a:t>フローチャート（流れ図）</a:t>
            </a:r>
            <a:r>
              <a:rPr lang="ja-JP" altLang="en-US" sz="3600" dirty="0">
                <a:solidFill>
                  <a:schemeClr val="bg2"/>
                </a:solidFill>
                <a:latin typeface="+mn-ea"/>
                <a:ea typeface="+mn-ea"/>
              </a:rPr>
              <a:t>）</a:t>
            </a:r>
            <a:endParaRPr lang="en-US" altLang="ja-JP" sz="3600" dirty="0">
              <a:solidFill>
                <a:schemeClr val="bg2"/>
              </a:solidFill>
              <a:latin typeface="+mn-ea"/>
              <a:ea typeface="+mn-ea"/>
            </a:endParaRPr>
          </a:p>
          <a:p>
            <a:endParaRPr lang="ja-JP" altLang="ja-JP" sz="3600" dirty="0">
              <a:solidFill>
                <a:schemeClr val="bg2"/>
              </a:solidFill>
            </a:endParaRPr>
          </a:p>
          <a:p>
            <a:r>
              <a:rPr lang="en-US" altLang="ja-JP" sz="2800" dirty="0"/>
              <a:t>☞</a:t>
            </a:r>
            <a:r>
              <a:rPr lang="ja-JP" altLang="ja-JP" sz="2800" dirty="0"/>
              <a:t>アルゴリズムを図式化したもの．アルゴリズムに含まれる手順を「箱」で表し，「箱」と「箱」を「矢印」でつなぐことによって，手順の流れを視覚的に表現したもの．</a:t>
            </a:r>
            <a:endParaRPr sz="2800" b="1" dirty="0">
              <a:solidFill>
                <a:srgbClr val="980000"/>
              </a:solidFill>
              <a:highlight>
                <a:srgbClr val="FFFFFF"/>
              </a:highlight>
            </a:endParaRPr>
          </a:p>
          <a:p>
            <a:pPr marL="0" lvl="0" indent="0" algn="l" rtl="0">
              <a:spcBef>
                <a:spcPts val="2700"/>
              </a:spcBef>
              <a:spcAft>
                <a:spcPts val="0"/>
              </a:spcAft>
              <a:buNone/>
            </a:pPr>
            <a:endParaRPr sz="1800" dirty="0">
              <a:solidFill>
                <a:schemeClr val="dk2"/>
              </a:solidFill>
              <a:latin typeface="Playfair Display"/>
              <a:ea typeface="Playfair Display"/>
              <a:cs typeface="Playfair Display"/>
              <a:sym typeface="Playfair Display"/>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1"/>
        <p:cNvGrpSpPr/>
        <p:nvPr/>
      </p:nvGrpSpPr>
      <p:grpSpPr>
        <a:xfrm>
          <a:off x="0" y="0"/>
          <a:ext cx="0" cy="0"/>
          <a:chOff x="0" y="0"/>
          <a:chExt cx="0" cy="0"/>
        </a:xfrm>
      </p:grpSpPr>
      <p:sp>
        <p:nvSpPr>
          <p:cNvPr id="192" name="Google Shape;192;p40"/>
          <p:cNvSpPr txBox="1">
            <a:spLocks noGrp="1"/>
          </p:cNvSpPr>
          <p:nvPr>
            <p:ph type="title"/>
          </p:nvPr>
        </p:nvSpPr>
        <p:spPr>
          <a:xfrm>
            <a:off x="191025" y="195800"/>
            <a:ext cx="8641200" cy="9456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Clr>
                <a:schemeClr val="dk2"/>
              </a:buClr>
              <a:buSzPts val="990"/>
              <a:buFont typeface="Arial"/>
              <a:buNone/>
            </a:pPr>
            <a:r>
              <a:rPr lang="ja" sz="4595" b="1">
                <a:latin typeface="Arial"/>
                <a:ea typeface="Arial"/>
                <a:cs typeface="Arial"/>
                <a:sym typeface="Arial"/>
              </a:rPr>
              <a:t>メリット</a:t>
            </a:r>
            <a:endParaRPr sz="4595" b="1">
              <a:latin typeface="Arial"/>
              <a:ea typeface="Arial"/>
              <a:cs typeface="Arial"/>
              <a:sym typeface="Arial"/>
            </a:endParaRPr>
          </a:p>
          <a:p>
            <a:pPr marL="0" lvl="0" indent="0" algn="l" rtl="0">
              <a:spcBef>
                <a:spcPts val="2700"/>
              </a:spcBef>
              <a:spcAft>
                <a:spcPts val="0"/>
              </a:spcAft>
              <a:buSzPts val="990"/>
              <a:buNone/>
            </a:pPr>
            <a:endParaRPr sz="4595" b="1">
              <a:latin typeface="Arial"/>
              <a:ea typeface="Arial"/>
              <a:cs typeface="Arial"/>
              <a:sym typeface="Arial"/>
            </a:endParaRPr>
          </a:p>
        </p:txBody>
      </p:sp>
      <p:sp>
        <p:nvSpPr>
          <p:cNvPr id="193" name="Google Shape;193;p40"/>
          <p:cNvSpPr txBox="1">
            <a:spLocks noGrp="1"/>
          </p:cNvSpPr>
          <p:nvPr>
            <p:ph type="body" idx="1"/>
          </p:nvPr>
        </p:nvSpPr>
        <p:spPr>
          <a:xfrm>
            <a:off x="311625" y="1570959"/>
            <a:ext cx="8520600" cy="2375399"/>
          </a:xfrm>
          <a:prstGeom prst="rect">
            <a:avLst/>
          </a:prstGeom>
        </p:spPr>
        <p:txBody>
          <a:bodyPr spcFirstLastPara="1" wrap="square" lIns="91425" tIns="91425" rIns="91425" bIns="91425" anchor="t" anchorCtr="0">
            <a:noAutofit/>
          </a:bodyPr>
          <a:lstStyle/>
          <a:p>
            <a:pPr marL="495300" marR="38100" lvl="0" indent="-396875" algn="l" rtl="0">
              <a:lnSpc>
                <a:spcPct val="100000"/>
              </a:lnSpc>
              <a:spcBef>
                <a:spcPts val="300"/>
              </a:spcBef>
              <a:spcAft>
                <a:spcPts val="0"/>
              </a:spcAft>
              <a:buClr>
                <a:srgbClr val="444444"/>
              </a:buClr>
              <a:buSzPts val="2650"/>
              <a:buFont typeface="Arial"/>
              <a:buAutoNum type="arabicPeriod"/>
            </a:pPr>
            <a:r>
              <a:rPr lang="ja" sz="2650" b="1" dirty="0">
                <a:solidFill>
                  <a:srgbClr val="444444"/>
                </a:solidFill>
                <a:highlight>
                  <a:srgbClr val="FFFFFF"/>
                </a:highlight>
                <a:latin typeface="Arial"/>
                <a:ea typeface="Arial"/>
                <a:cs typeface="Arial"/>
                <a:sym typeface="Arial"/>
              </a:rPr>
              <a:t>複数のプログラマでプログラムに関する情報共有が簡単におこなえる</a:t>
            </a:r>
            <a:endParaRPr sz="2650" b="1" dirty="0">
              <a:solidFill>
                <a:srgbClr val="444444"/>
              </a:solidFill>
              <a:highlight>
                <a:srgbClr val="FFFFFF"/>
              </a:highlight>
              <a:latin typeface="Arial"/>
              <a:ea typeface="Arial"/>
              <a:cs typeface="Arial"/>
              <a:sym typeface="Arial"/>
            </a:endParaRPr>
          </a:p>
          <a:p>
            <a:pPr marL="495300" marR="38100" lvl="0" indent="-396875" algn="l" rtl="0">
              <a:lnSpc>
                <a:spcPct val="100000"/>
              </a:lnSpc>
              <a:spcBef>
                <a:spcPts val="3000"/>
              </a:spcBef>
              <a:spcAft>
                <a:spcPts val="0"/>
              </a:spcAft>
              <a:buClr>
                <a:srgbClr val="444444"/>
              </a:buClr>
              <a:buSzPts val="2650"/>
              <a:buFont typeface="Arial"/>
              <a:buAutoNum type="arabicPeriod"/>
            </a:pPr>
            <a:r>
              <a:rPr lang="ja" sz="2650" b="1" dirty="0">
                <a:solidFill>
                  <a:srgbClr val="444444"/>
                </a:solidFill>
                <a:highlight>
                  <a:srgbClr val="FFFFFF"/>
                </a:highlight>
                <a:latin typeface="Arial"/>
                <a:ea typeface="Arial"/>
                <a:cs typeface="Arial"/>
                <a:sym typeface="Arial"/>
              </a:rPr>
              <a:t>入力漏れや記述ミスを防げる</a:t>
            </a:r>
            <a:endParaRPr sz="3100" b="1" dirty="0">
              <a:solidFill>
                <a:srgbClr val="000000"/>
              </a:solidFill>
              <a:latin typeface="Arial"/>
              <a:ea typeface="Arial"/>
              <a:cs typeface="Arial"/>
              <a:sym typeface="Arial"/>
            </a:endParaRPr>
          </a:p>
          <a:p>
            <a:pPr marL="0" lvl="0" indent="0" algn="l" rtl="0">
              <a:spcBef>
                <a:spcPts val="3000"/>
              </a:spcBef>
              <a:spcAft>
                <a:spcPts val="1200"/>
              </a:spcAft>
              <a:buNone/>
            </a:pPr>
            <a:endParaRPr sz="2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 1">
            <a:extLst>
              <a:ext uri="{FF2B5EF4-FFF2-40B4-BE49-F238E27FC236}">
                <a16:creationId xmlns:a16="http://schemas.microsoft.com/office/drawing/2014/main" id="{F981579E-B284-564E-01E9-276CE1B13BA3}"/>
              </a:ext>
            </a:extLst>
          </p:cNvPr>
          <p:cNvGraphicFramePr>
            <a:graphicFrameLocks noGrp="1"/>
          </p:cNvGraphicFramePr>
          <p:nvPr>
            <p:extLst>
              <p:ext uri="{D42A27DB-BD31-4B8C-83A1-F6EECF244321}">
                <p14:modId xmlns:p14="http://schemas.microsoft.com/office/powerpoint/2010/main" val="723579694"/>
              </p:ext>
            </p:extLst>
          </p:nvPr>
        </p:nvGraphicFramePr>
        <p:xfrm>
          <a:off x="0" y="0"/>
          <a:ext cx="9144000" cy="514350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4274924670"/>
                    </a:ext>
                  </a:extLst>
                </a:gridCol>
                <a:gridCol w="2850911">
                  <a:extLst>
                    <a:ext uri="{9D8B030D-6E8A-4147-A177-3AD203B41FA5}">
                      <a16:colId xmlns:a16="http://schemas.microsoft.com/office/drawing/2014/main" val="1867195739"/>
                    </a:ext>
                  </a:extLst>
                </a:gridCol>
                <a:gridCol w="3245089">
                  <a:extLst>
                    <a:ext uri="{9D8B030D-6E8A-4147-A177-3AD203B41FA5}">
                      <a16:colId xmlns:a16="http://schemas.microsoft.com/office/drawing/2014/main" val="3357912502"/>
                    </a:ext>
                  </a:extLst>
                </a:gridCol>
              </a:tblGrid>
              <a:tr h="1285875">
                <a:tc>
                  <a:txBody>
                    <a:bodyPr/>
                    <a:lstStyle/>
                    <a:p>
                      <a:pPr algn="ctr"/>
                      <a:endParaRPr kumimoji="1" lang="en-US" altLang="ja-JP" sz="2400" dirty="0"/>
                    </a:p>
                    <a:p>
                      <a:pPr algn="ctr"/>
                      <a:r>
                        <a:rPr kumimoji="1" lang="ja-JP" altLang="en-US" sz="2400" dirty="0"/>
                        <a:t>処理・内容</a:t>
                      </a:r>
                    </a:p>
                  </a:txBody>
                  <a:tcPr/>
                </a:tc>
                <a:tc>
                  <a:txBody>
                    <a:bodyPr/>
                    <a:lstStyle/>
                    <a:p>
                      <a:pPr algn="ctr"/>
                      <a:endParaRPr kumimoji="1" lang="en-US" altLang="ja-JP" sz="2400" dirty="0"/>
                    </a:p>
                    <a:p>
                      <a:pPr algn="ctr"/>
                      <a:r>
                        <a:rPr kumimoji="1" lang="ja-JP" altLang="en-US" sz="2400" dirty="0"/>
                        <a:t>記号</a:t>
                      </a:r>
                    </a:p>
                  </a:txBody>
                  <a:tcPr/>
                </a:tc>
                <a:tc>
                  <a:txBody>
                    <a:bodyPr/>
                    <a:lstStyle/>
                    <a:p>
                      <a:pPr algn="ctr"/>
                      <a:endParaRPr kumimoji="1" lang="en-US" altLang="ja-JP" sz="2400" dirty="0"/>
                    </a:p>
                    <a:p>
                      <a:pPr algn="ctr"/>
                      <a:r>
                        <a:rPr kumimoji="1" lang="ja-JP" altLang="en-US" sz="2400" dirty="0"/>
                        <a:t>機能</a:t>
                      </a:r>
                    </a:p>
                  </a:txBody>
                  <a:tcPr/>
                </a:tc>
                <a:extLst>
                  <a:ext uri="{0D108BD9-81ED-4DB2-BD59-A6C34878D82A}">
                    <a16:rowId xmlns:a16="http://schemas.microsoft.com/office/drawing/2014/main" val="2784852027"/>
                  </a:ext>
                </a:extLst>
              </a:tr>
              <a:tr h="1285875">
                <a:tc>
                  <a:txBody>
                    <a:bodyPr/>
                    <a:lstStyle/>
                    <a:p>
                      <a:pPr algn="ctr">
                        <a:buNone/>
                      </a:pPr>
                      <a:r>
                        <a:rPr lang="en-US"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 </a:t>
                      </a:r>
                      <a:endPar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開始</a:t>
                      </a:r>
                      <a:r>
                        <a:rPr lang="en-US"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a:t>
                      </a:r>
                      <a:r>
                        <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終了</a:t>
                      </a:r>
                    </a:p>
                  </a:txBody>
                  <a:tcPr marL="68580" marR="68580" marT="0" marB="0"/>
                </a:tc>
                <a:tc>
                  <a:txBody>
                    <a:bodyPr/>
                    <a:lstStyle/>
                    <a:p>
                      <a:pPr algn="ctr"/>
                      <a:endParaRPr kumimoji="1" lang="ja-JP" altLang="en-US" sz="2400" dirty="0"/>
                    </a:p>
                  </a:txBody>
                  <a:tcPr/>
                </a:tc>
                <a:tc>
                  <a:txBody>
                    <a:bodyPr/>
                    <a:lstStyle/>
                    <a:p>
                      <a:pPr algn="l">
                        <a:buNone/>
                      </a:pPr>
                      <a:r>
                        <a:rPr lang="en-US"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 </a:t>
                      </a:r>
                      <a:endPar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endParaRPr>
                    </a:p>
                    <a:p>
                      <a:pPr algn="l">
                        <a:buNone/>
                      </a:pPr>
                      <a:r>
                        <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フローチャートの開始と終了を表す。</a:t>
                      </a:r>
                    </a:p>
                  </a:txBody>
                  <a:tcPr marL="68580" marR="68580" marT="0" marB="0"/>
                </a:tc>
                <a:extLst>
                  <a:ext uri="{0D108BD9-81ED-4DB2-BD59-A6C34878D82A}">
                    <a16:rowId xmlns:a16="http://schemas.microsoft.com/office/drawing/2014/main" val="1164252444"/>
                  </a:ext>
                </a:extLst>
              </a:tr>
              <a:tr h="1285875">
                <a:tc>
                  <a:txBody>
                    <a:bodyPr/>
                    <a:lstStyle/>
                    <a:p>
                      <a:pPr algn="ctr">
                        <a:buNone/>
                      </a:pPr>
                      <a:r>
                        <a:rPr lang="en-US"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 </a:t>
                      </a:r>
                      <a:endPar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処理</a:t>
                      </a:r>
                    </a:p>
                  </a:txBody>
                  <a:tcPr marL="68580" marR="68580" marT="0" marB="0"/>
                </a:tc>
                <a:tc>
                  <a:txBody>
                    <a:bodyPr/>
                    <a:lstStyle/>
                    <a:p>
                      <a:pPr algn="ctr"/>
                      <a:endParaRPr kumimoji="1" lang="ja-JP" altLang="en-US" sz="2400" dirty="0"/>
                    </a:p>
                  </a:txBody>
                  <a:tcPr/>
                </a:tc>
                <a:tc>
                  <a:txBody>
                    <a:bodyPr/>
                    <a:lstStyle/>
                    <a:p>
                      <a:pPr algn="l">
                        <a:buNone/>
                      </a:pPr>
                      <a:r>
                        <a:rPr lang="en-US"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 </a:t>
                      </a:r>
                      <a:endPar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endParaRPr>
                    </a:p>
                    <a:p>
                      <a:pPr algn="l">
                        <a:buNone/>
                      </a:pPr>
                      <a:r>
                        <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フローチャートで行う処理を表す。</a:t>
                      </a:r>
                    </a:p>
                  </a:txBody>
                  <a:tcPr marL="68580" marR="68580" marT="0" marB="0"/>
                </a:tc>
                <a:extLst>
                  <a:ext uri="{0D108BD9-81ED-4DB2-BD59-A6C34878D82A}">
                    <a16:rowId xmlns:a16="http://schemas.microsoft.com/office/drawing/2014/main" val="3695401017"/>
                  </a:ext>
                </a:extLst>
              </a:tr>
              <a:tr h="1285875">
                <a:tc>
                  <a:txBody>
                    <a:bodyPr/>
                    <a:lstStyle/>
                    <a:p>
                      <a:pPr algn="ctr">
                        <a:buNone/>
                      </a:pPr>
                      <a:r>
                        <a:rPr lang="en-US"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 </a:t>
                      </a:r>
                      <a:endPar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endParaRPr>
                    </a:p>
                    <a:p>
                      <a:pPr algn="ctr">
                        <a:buNone/>
                      </a:pPr>
                      <a:r>
                        <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条件</a:t>
                      </a:r>
                    </a:p>
                  </a:txBody>
                  <a:tcPr marL="68580" marR="68580" marT="0" marB="0"/>
                </a:tc>
                <a:tc>
                  <a:txBody>
                    <a:bodyPr/>
                    <a:lstStyle/>
                    <a:p>
                      <a:pPr algn="ctr"/>
                      <a:endParaRPr kumimoji="1" lang="ja-JP" altLang="en-US" sz="2400"/>
                    </a:p>
                  </a:txBody>
                  <a:tcPr/>
                </a:tc>
                <a:tc>
                  <a:txBody>
                    <a:bodyPr/>
                    <a:lstStyle/>
                    <a:p>
                      <a:pPr algn="l">
                        <a:buNone/>
                      </a:pPr>
                      <a:r>
                        <a:rPr lang="en-US"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 </a:t>
                      </a:r>
                      <a:endPar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endParaRPr>
                    </a:p>
                    <a:p>
                      <a:pPr algn="l">
                        <a:buNone/>
                      </a:pPr>
                      <a:r>
                        <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処理を分岐する</a:t>
                      </a:r>
                      <a:endParaRPr lang="en-US" alt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endParaRPr>
                    </a:p>
                    <a:p>
                      <a:pPr algn="l">
                        <a:buNone/>
                      </a:pPr>
                      <a:r>
                        <a:rPr 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判定条件を表す。</a:t>
                      </a:r>
                    </a:p>
                  </a:txBody>
                  <a:tcPr marL="68580" marR="68580" marT="0" marB="0"/>
                </a:tc>
                <a:extLst>
                  <a:ext uri="{0D108BD9-81ED-4DB2-BD59-A6C34878D82A}">
                    <a16:rowId xmlns:a16="http://schemas.microsoft.com/office/drawing/2014/main" val="2850777759"/>
                  </a:ext>
                </a:extLst>
              </a:tr>
            </a:tbl>
          </a:graphicData>
        </a:graphic>
      </p:graphicFrame>
      <p:sp>
        <p:nvSpPr>
          <p:cNvPr id="3" name="楕円 2">
            <a:extLst>
              <a:ext uri="{FF2B5EF4-FFF2-40B4-BE49-F238E27FC236}">
                <a16:creationId xmlns:a16="http://schemas.microsoft.com/office/drawing/2014/main" id="{E11FAABC-97E1-2087-4069-00BCCEEC1BFE}"/>
              </a:ext>
            </a:extLst>
          </p:cNvPr>
          <p:cNvSpPr/>
          <p:nvPr/>
        </p:nvSpPr>
        <p:spPr>
          <a:xfrm>
            <a:off x="3444469" y="1581293"/>
            <a:ext cx="2110682" cy="639393"/>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正方形/長方形 3">
            <a:extLst>
              <a:ext uri="{FF2B5EF4-FFF2-40B4-BE49-F238E27FC236}">
                <a16:creationId xmlns:a16="http://schemas.microsoft.com/office/drawing/2014/main" id="{565C9114-AD05-BDCB-22B0-B4333AF1490E}"/>
              </a:ext>
            </a:extLst>
          </p:cNvPr>
          <p:cNvSpPr/>
          <p:nvPr/>
        </p:nvSpPr>
        <p:spPr>
          <a:xfrm>
            <a:off x="3361966" y="2866953"/>
            <a:ext cx="2275687" cy="763146"/>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フローチャート: 判断 4">
            <a:extLst>
              <a:ext uri="{FF2B5EF4-FFF2-40B4-BE49-F238E27FC236}">
                <a16:creationId xmlns:a16="http://schemas.microsoft.com/office/drawing/2014/main" id="{E040C407-2630-33F5-AC04-568915267C3F}"/>
              </a:ext>
            </a:extLst>
          </p:cNvPr>
          <p:cNvSpPr/>
          <p:nvPr/>
        </p:nvSpPr>
        <p:spPr>
          <a:xfrm>
            <a:off x="3547596" y="4206755"/>
            <a:ext cx="2007555" cy="790647"/>
          </a:xfrm>
          <a:prstGeom prst="flowChartDecision">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3203714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3" name="楕円 2">
            <a:extLst>
              <a:ext uri="{FF2B5EF4-FFF2-40B4-BE49-F238E27FC236}">
                <a16:creationId xmlns:a16="http://schemas.microsoft.com/office/drawing/2014/main" id="{AFF7687F-A155-6701-D14F-5B54958F024E}"/>
              </a:ext>
            </a:extLst>
          </p:cNvPr>
          <p:cNvSpPr/>
          <p:nvPr/>
        </p:nvSpPr>
        <p:spPr>
          <a:xfrm>
            <a:off x="6098291" y="281883"/>
            <a:ext cx="1148156" cy="357509"/>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開始</a:t>
            </a:r>
          </a:p>
        </p:txBody>
      </p:sp>
      <p:sp>
        <p:nvSpPr>
          <p:cNvPr id="4" name="正方形/長方形 3">
            <a:extLst>
              <a:ext uri="{FF2B5EF4-FFF2-40B4-BE49-F238E27FC236}">
                <a16:creationId xmlns:a16="http://schemas.microsoft.com/office/drawing/2014/main" id="{2CC70B2B-5DB3-C234-1894-0D4AA3438620}"/>
              </a:ext>
            </a:extLst>
          </p:cNvPr>
          <p:cNvSpPr/>
          <p:nvPr/>
        </p:nvSpPr>
        <p:spPr>
          <a:xfrm>
            <a:off x="5933286" y="964961"/>
            <a:ext cx="1478166" cy="357509"/>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駄菓子屋に行く</a:t>
            </a:r>
          </a:p>
        </p:txBody>
      </p:sp>
      <p:sp>
        <p:nvSpPr>
          <p:cNvPr id="5" name="フローチャート: 判断 4">
            <a:extLst>
              <a:ext uri="{FF2B5EF4-FFF2-40B4-BE49-F238E27FC236}">
                <a16:creationId xmlns:a16="http://schemas.microsoft.com/office/drawing/2014/main" id="{84573B6D-B476-5D29-C51A-DF06B8EDB2C1}"/>
              </a:ext>
            </a:extLst>
          </p:cNvPr>
          <p:cNvSpPr/>
          <p:nvPr/>
        </p:nvSpPr>
        <p:spPr>
          <a:xfrm>
            <a:off x="5610153" y="1648039"/>
            <a:ext cx="2124433" cy="851377"/>
          </a:xfrm>
          <a:prstGeom prst="flowChartDecision">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sz="1200" dirty="0">
                <a:solidFill>
                  <a:schemeClr val="bg2"/>
                </a:solidFill>
              </a:rPr>
              <a:t>残金が</a:t>
            </a:r>
            <a:r>
              <a:rPr kumimoji="1" lang="en-US" altLang="ja-JP" sz="1200" dirty="0">
                <a:solidFill>
                  <a:schemeClr val="bg2"/>
                </a:solidFill>
              </a:rPr>
              <a:t>300</a:t>
            </a:r>
            <a:r>
              <a:rPr kumimoji="1" lang="ja-JP" altLang="en-US" sz="1200" dirty="0">
                <a:solidFill>
                  <a:schemeClr val="bg2"/>
                </a:solidFill>
              </a:rPr>
              <a:t>円以上</a:t>
            </a:r>
          </a:p>
        </p:txBody>
      </p:sp>
      <p:sp>
        <p:nvSpPr>
          <p:cNvPr id="7" name="正方形/長方形 6">
            <a:extLst>
              <a:ext uri="{FF2B5EF4-FFF2-40B4-BE49-F238E27FC236}">
                <a16:creationId xmlns:a16="http://schemas.microsoft.com/office/drawing/2014/main" id="{9F0A6FC7-24EA-1D8A-3246-0DBBE2CBE9B2}"/>
              </a:ext>
            </a:extLst>
          </p:cNvPr>
          <p:cNvSpPr/>
          <p:nvPr/>
        </p:nvSpPr>
        <p:spPr>
          <a:xfrm>
            <a:off x="5840472" y="2824985"/>
            <a:ext cx="1663795" cy="605017"/>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駄菓子を買う</a:t>
            </a:r>
          </a:p>
        </p:txBody>
      </p:sp>
      <p:sp>
        <p:nvSpPr>
          <p:cNvPr id="11" name="楕円 10">
            <a:extLst>
              <a:ext uri="{FF2B5EF4-FFF2-40B4-BE49-F238E27FC236}">
                <a16:creationId xmlns:a16="http://schemas.microsoft.com/office/drawing/2014/main" id="{1E14B52B-F7BC-76DD-2C13-9B5740DF721E}"/>
              </a:ext>
            </a:extLst>
          </p:cNvPr>
          <p:cNvSpPr/>
          <p:nvPr/>
        </p:nvSpPr>
        <p:spPr>
          <a:xfrm>
            <a:off x="6031258" y="3755572"/>
            <a:ext cx="1282222" cy="418527"/>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終了</a:t>
            </a:r>
          </a:p>
        </p:txBody>
      </p:sp>
      <p:cxnSp>
        <p:nvCxnSpPr>
          <p:cNvPr id="13" name="直線コネクタ 12">
            <a:extLst>
              <a:ext uri="{FF2B5EF4-FFF2-40B4-BE49-F238E27FC236}">
                <a16:creationId xmlns:a16="http://schemas.microsoft.com/office/drawing/2014/main" id="{9D1C1BA9-FA08-330E-D76A-1F59B3D2D74F}"/>
              </a:ext>
            </a:extLst>
          </p:cNvPr>
          <p:cNvCxnSpPr>
            <a:stCxn id="3" idx="4"/>
            <a:endCxn id="4" idx="0"/>
          </p:cNvCxnSpPr>
          <p:nvPr/>
        </p:nvCxnSpPr>
        <p:spPr>
          <a:xfrm>
            <a:off x="6672369" y="639392"/>
            <a:ext cx="0"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2AFC2550-A30B-8FB1-F6BF-92104493619B}"/>
              </a:ext>
            </a:extLst>
          </p:cNvPr>
          <p:cNvCxnSpPr>
            <a:cxnSpLocks/>
            <a:stCxn id="4" idx="2"/>
            <a:endCxn id="5" idx="0"/>
          </p:cNvCxnSpPr>
          <p:nvPr/>
        </p:nvCxnSpPr>
        <p:spPr>
          <a:xfrm>
            <a:off x="6672369" y="1322470"/>
            <a:ext cx="1"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31FA2D59-AD90-85FD-30CE-30CBE12C4927}"/>
              </a:ext>
            </a:extLst>
          </p:cNvPr>
          <p:cNvCxnSpPr>
            <a:cxnSpLocks/>
            <a:stCxn id="5" idx="2"/>
            <a:endCxn id="7" idx="0"/>
          </p:cNvCxnSpPr>
          <p:nvPr/>
        </p:nvCxnSpPr>
        <p:spPr>
          <a:xfrm>
            <a:off x="6672370" y="2499416"/>
            <a:ext cx="0"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コネクタ: カギ線 23">
            <a:extLst>
              <a:ext uri="{FF2B5EF4-FFF2-40B4-BE49-F238E27FC236}">
                <a16:creationId xmlns:a16="http://schemas.microsoft.com/office/drawing/2014/main" id="{88F6548C-F68D-2713-6CFC-5B40797A0B52}"/>
              </a:ext>
            </a:extLst>
          </p:cNvPr>
          <p:cNvCxnSpPr>
            <a:stCxn id="5" idx="3"/>
            <a:endCxn id="11" idx="6"/>
          </p:cNvCxnSpPr>
          <p:nvPr/>
        </p:nvCxnSpPr>
        <p:spPr>
          <a:xfrm flipH="1">
            <a:off x="7313480" y="2073728"/>
            <a:ext cx="421106" cy="1891108"/>
          </a:xfrm>
          <a:prstGeom prst="bentConnector3">
            <a:avLst>
              <a:gd name="adj1" fmla="val -54286"/>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cxnSp>
        <p:nvCxnSpPr>
          <p:cNvPr id="26" name="コネクタ: カギ線 25">
            <a:extLst>
              <a:ext uri="{FF2B5EF4-FFF2-40B4-BE49-F238E27FC236}">
                <a16:creationId xmlns:a16="http://schemas.microsoft.com/office/drawing/2014/main" id="{EFB1FF95-F561-8C47-79DF-A23304DF9520}"/>
              </a:ext>
            </a:extLst>
          </p:cNvPr>
          <p:cNvCxnSpPr>
            <a:stCxn id="7" idx="1"/>
            <a:endCxn id="5" idx="0"/>
          </p:cNvCxnSpPr>
          <p:nvPr/>
        </p:nvCxnSpPr>
        <p:spPr>
          <a:xfrm rot="10800000" flipH="1">
            <a:off x="5840472" y="1648040"/>
            <a:ext cx="831898" cy="1479455"/>
          </a:xfrm>
          <a:prstGeom prst="bentConnector4">
            <a:avLst>
              <a:gd name="adj1" fmla="val -55165"/>
              <a:gd name="adj2" fmla="val 115452"/>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BFB4626C-2790-CFFF-3FC3-68F923EF5B58}"/>
              </a:ext>
            </a:extLst>
          </p:cNvPr>
          <p:cNvSpPr txBox="1"/>
          <p:nvPr/>
        </p:nvSpPr>
        <p:spPr>
          <a:xfrm>
            <a:off x="6180794" y="2499416"/>
            <a:ext cx="494046" cy="307777"/>
          </a:xfrm>
          <a:prstGeom prst="rect">
            <a:avLst/>
          </a:prstGeom>
          <a:noFill/>
        </p:spPr>
        <p:txBody>
          <a:bodyPr wrap="none" rtlCol="0">
            <a:spAutoFit/>
          </a:bodyPr>
          <a:lstStyle/>
          <a:p>
            <a:r>
              <a:rPr kumimoji="1" lang="en-US" altLang="ja-JP" dirty="0"/>
              <a:t>Yes</a:t>
            </a:r>
            <a:endParaRPr kumimoji="1" lang="ja-JP" altLang="en-US" dirty="0"/>
          </a:p>
        </p:txBody>
      </p:sp>
      <p:sp>
        <p:nvSpPr>
          <p:cNvPr id="29" name="テキスト ボックス 28">
            <a:extLst>
              <a:ext uri="{FF2B5EF4-FFF2-40B4-BE49-F238E27FC236}">
                <a16:creationId xmlns:a16="http://schemas.microsoft.com/office/drawing/2014/main" id="{6CBD56BB-64AF-E356-D5EF-D0D8AFC52854}"/>
              </a:ext>
            </a:extLst>
          </p:cNvPr>
          <p:cNvSpPr txBox="1"/>
          <p:nvPr/>
        </p:nvSpPr>
        <p:spPr>
          <a:xfrm>
            <a:off x="7363058" y="1648038"/>
            <a:ext cx="413896" cy="307777"/>
          </a:xfrm>
          <a:prstGeom prst="rect">
            <a:avLst/>
          </a:prstGeom>
          <a:noFill/>
        </p:spPr>
        <p:txBody>
          <a:bodyPr wrap="none" rtlCol="0">
            <a:spAutoFit/>
          </a:bodyPr>
          <a:lstStyle/>
          <a:p>
            <a:r>
              <a:rPr kumimoji="1" lang="en-US" altLang="ja-JP" dirty="0"/>
              <a:t>No</a:t>
            </a:r>
            <a:endParaRPr kumimoji="1" lang="ja-JP" altLang="en-US" dirty="0"/>
          </a:p>
        </p:txBody>
      </p:sp>
      <p:sp>
        <p:nvSpPr>
          <p:cNvPr id="30" name="テキスト ボックス 29">
            <a:extLst>
              <a:ext uri="{FF2B5EF4-FFF2-40B4-BE49-F238E27FC236}">
                <a16:creationId xmlns:a16="http://schemas.microsoft.com/office/drawing/2014/main" id="{727BA85C-0EED-AEC6-8E60-E1200E0DA9EB}"/>
              </a:ext>
            </a:extLst>
          </p:cNvPr>
          <p:cNvSpPr txBox="1"/>
          <p:nvPr/>
        </p:nvSpPr>
        <p:spPr>
          <a:xfrm>
            <a:off x="206256" y="352974"/>
            <a:ext cx="4664814" cy="1938992"/>
          </a:xfrm>
          <a:prstGeom prst="rect">
            <a:avLst/>
          </a:prstGeom>
          <a:noFill/>
        </p:spPr>
        <p:txBody>
          <a:bodyPr wrap="square" rtlCol="0">
            <a:spAutoFit/>
          </a:bodyPr>
          <a:lstStyle/>
          <a:p>
            <a:r>
              <a:rPr lang="ja-JP" altLang="ja-JP" sz="2400" dirty="0">
                <a:highlight>
                  <a:srgbClr val="FFFF00"/>
                </a:highlight>
              </a:rPr>
              <a:t>例）</a:t>
            </a:r>
            <a:endParaRPr lang="en-US" altLang="ja-JP" sz="2400" dirty="0">
              <a:highlight>
                <a:srgbClr val="FFFF00"/>
              </a:highlight>
            </a:endParaRPr>
          </a:p>
          <a:p>
            <a:endParaRPr lang="ja-JP" altLang="ja-JP" sz="2400" dirty="0"/>
          </a:p>
          <a:p>
            <a:r>
              <a:rPr lang="ja-JP" altLang="ja-JP" sz="2400" dirty="0"/>
              <a:t>駄菓子屋に行って</a:t>
            </a:r>
            <a:r>
              <a:rPr lang="en-US" altLang="ja-JP" sz="2400" dirty="0"/>
              <a:t>300</a:t>
            </a:r>
            <a:r>
              <a:rPr lang="ja-JP" altLang="ja-JP" sz="2400" dirty="0"/>
              <a:t>円以上残金があるならば駄菓子を買い続けるフローチャート図。</a:t>
            </a:r>
            <a:endParaRPr kumimoji="1" lang="ja-JP" altLang="en-US" sz="2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97">
          <a:extLst>
            <a:ext uri="{FF2B5EF4-FFF2-40B4-BE49-F238E27FC236}">
              <a16:creationId xmlns:a16="http://schemas.microsoft.com/office/drawing/2014/main" id="{BDE59DAA-A88D-60CB-07E1-A42F7977C27C}"/>
            </a:ext>
          </a:extLst>
        </p:cNvPr>
        <p:cNvGrpSpPr/>
        <p:nvPr/>
      </p:nvGrpSpPr>
      <p:grpSpPr>
        <a:xfrm>
          <a:off x="0" y="0"/>
          <a:ext cx="0" cy="0"/>
          <a:chOff x="0" y="0"/>
          <a:chExt cx="0" cy="0"/>
        </a:xfrm>
      </p:grpSpPr>
      <p:sp>
        <p:nvSpPr>
          <p:cNvPr id="3" name="楕円 2">
            <a:extLst>
              <a:ext uri="{FF2B5EF4-FFF2-40B4-BE49-F238E27FC236}">
                <a16:creationId xmlns:a16="http://schemas.microsoft.com/office/drawing/2014/main" id="{FBC6F760-538D-A2FA-1C3A-CB663F86C994}"/>
              </a:ext>
            </a:extLst>
          </p:cNvPr>
          <p:cNvSpPr/>
          <p:nvPr/>
        </p:nvSpPr>
        <p:spPr>
          <a:xfrm>
            <a:off x="6098291" y="281883"/>
            <a:ext cx="1148156" cy="357509"/>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①</a:t>
            </a:r>
          </a:p>
        </p:txBody>
      </p:sp>
      <p:sp>
        <p:nvSpPr>
          <p:cNvPr id="4" name="正方形/長方形 3">
            <a:extLst>
              <a:ext uri="{FF2B5EF4-FFF2-40B4-BE49-F238E27FC236}">
                <a16:creationId xmlns:a16="http://schemas.microsoft.com/office/drawing/2014/main" id="{70B59090-977B-F40B-7A52-F6604770E769}"/>
              </a:ext>
            </a:extLst>
          </p:cNvPr>
          <p:cNvSpPr/>
          <p:nvPr/>
        </p:nvSpPr>
        <p:spPr>
          <a:xfrm>
            <a:off x="5933286" y="964961"/>
            <a:ext cx="1478166" cy="357509"/>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天気予報を見る</a:t>
            </a:r>
          </a:p>
        </p:txBody>
      </p:sp>
      <p:sp>
        <p:nvSpPr>
          <p:cNvPr id="5" name="フローチャート: 判断 4">
            <a:extLst>
              <a:ext uri="{FF2B5EF4-FFF2-40B4-BE49-F238E27FC236}">
                <a16:creationId xmlns:a16="http://schemas.microsoft.com/office/drawing/2014/main" id="{B8B76284-626C-B7FE-3610-C9D2F90C955B}"/>
              </a:ext>
            </a:extLst>
          </p:cNvPr>
          <p:cNvSpPr/>
          <p:nvPr/>
        </p:nvSpPr>
        <p:spPr>
          <a:xfrm>
            <a:off x="5610153" y="1648039"/>
            <a:ext cx="2124433" cy="851377"/>
          </a:xfrm>
          <a:prstGeom prst="flowChartDecision">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③</a:t>
            </a:r>
          </a:p>
        </p:txBody>
      </p:sp>
      <p:sp>
        <p:nvSpPr>
          <p:cNvPr id="7" name="正方形/長方形 6">
            <a:extLst>
              <a:ext uri="{FF2B5EF4-FFF2-40B4-BE49-F238E27FC236}">
                <a16:creationId xmlns:a16="http://schemas.microsoft.com/office/drawing/2014/main" id="{5229567C-0367-90FF-F17B-BF3F63D68D6C}"/>
              </a:ext>
            </a:extLst>
          </p:cNvPr>
          <p:cNvSpPr/>
          <p:nvPr/>
        </p:nvSpPr>
        <p:spPr>
          <a:xfrm>
            <a:off x="5833597" y="2824985"/>
            <a:ext cx="1663795" cy="605017"/>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傘を持っていく</a:t>
            </a:r>
          </a:p>
        </p:txBody>
      </p:sp>
      <p:sp>
        <p:nvSpPr>
          <p:cNvPr id="11" name="楕円 10">
            <a:extLst>
              <a:ext uri="{FF2B5EF4-FFF2-40B4-BE49-F238E27FC236}">
                <a16:creationId xmlns:a16="http://schemas.microsoft.com/office/drawing/2014/main" id="{100721F8-34BA-CF59-42D3-83094B1C7712}"/>
              </a:ext>
            </a:extLst>
          </p:cNvPr>
          <p:cNvSpPr/>
          <p:nvPr/>
        </p:nvSpPr>
        <p:spPr>
          <a:xfrm>
            <a:off x="6017508" y="3741823"/>
            <a:ext cx="1282222" cy="418527"/>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終了</a:t>
            </a:r>
          </a:p>
        </p:txBody>
      </p:sp>
      <p:cxnSp>
        <p:nvCxnSpPr>
          <p:cNvPr id="13" name="直線コネクタ 12">
            <a:extLst>
              <a:ext uri="{FF2B5EF4-FFF2-40B4-BE49-F238E27FC236}">
                <a16:creationId xmlns:a16="http://schemas.microsoft.com/office/drawing/2014/main" id="{02397742-686F-7CAB-1EEF-B368C1247599}"/>
              </a:ext>
            </a:extLst>
          </p:cNvPr>
          <p:cNvCxnSpPr>
            <a:stCxn id="3" idx="4"/>
            <a:endCxn id="4" idx="0"/>
          </p:cNvCxnSpPr>
          <p:nvPr/>
        </p:nvCxnSpPr>
        <p:spPr>
          <a:xfrm>
            <a:off x="6672369" y="639392"/>
            <a:ext cx="0"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6B2A6507-2E96-31BE-4672-A29FB2B3D105}"/>
              </a:ext>
            </a:extLst>
          </p:cNvPr>
          <p:cNvCxnSpPr>
            <a:cxnSpLocks/>
            <a:stCxn id="4" idx="2"/>
            <a:endCxn id="5" idx="0"/>
          </p:cNvCxnSpPr>
          <p:nvPr/>
        </p:nvCxnSpPr>
        <p:spPr>
          <a:xfrm>
            <a:off x="6672369" y="1322470"/>
            <a:ext cx="1"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6D335960-99CA-9595-71B2-850C9EC868FC}"/>
              </a:ext>
            </a:extLst>
          </p:cNvPr>
          <p:cNvCxnSpPr>
            <a:cxnSpLocks/>
            <a:stCxn id="5" idx="2"/>
            <a:endCxn id="7" idx="0"/>
          </p:cNvCxnSpPr>
          <p:nvPr/>
        </p:nvCxnSpPr>
        <p:spPr>
          <a:xfrm flipH="1">
            <a:off x="6665495" y="2499416"/>
            <a:ext cx="6875"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コネクタ: カギ線 23">
            <a:extLst>
              <a:ext uri="{FF2B5EF4-FFF2-40B4-BE49-F238E27FC236}">
                <a16:creationId xmlns:a16="http://schemas.microsoft.com/office/drawing/2014/main" id="{1B85D4D7-ED7B-39FA-3964-363EB4BD73CF}"/>
              </a:ext>
            </a:extLst>
          </p:cNvPr>
          <p:cNvCxnSpPr>
            <a:stCxn id="5" idx="3"/>
            <a:endCxn id="11" idx="6"/>
          </p:cNvCxnSpPr>
          <p:nvPr/>
        </p:nvCxnSpPr>
        <p:spPr>
          <a:xfrm flipH="1">
            <a:off x="7299730" y="2073728"/>
            <a:ext cx="434856" cy="1877359"/>
          </a:xfrm>
          <a:prstGeom prst="bentConnector3">
            <a:avLst>
              <a:gd name="adj1" fmla="val -52569"/>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EFFB218E-64F2-E988-56E6-E86C768BDACC}"/>
              </a:ext>
            </a:extLst>
          </p:cNvPr>
          <p:cNvSpPr txBox="1"/>
          <p:nvPr/>
        </p:nvSpPr>
        <p:spPr>
          <a:xfrm>
            <a:off x="6139544" y="2465041"/>
            <a:ext cx="399468" cy="307777"/>
          </a:xfrm>
          <a:prstGeom prst="rect">
            <a:avLst/>
          </a:prstGeom>
          <a:noFill/>
          <a:ln w="19050">
            <a:solidFill>
              <a:schemeClr val="bg2"/>
            </a:solidFill>
          </a:ln>
        </p:spPr>
        <p:txBody>
          <a:bodyPr wrap="none" rtlCol="0">
            <a:spAutoFit/>
          </a:bodyPr>
          <a:lstStyle/>
          <a:p>
            <a:r>
              <a:rPr kumimoji="1" lang="ja-JP" altLang="en-US" dirty="0"/>
              <a:t>④</a:t>
            </a:r>
          </a:p>
        </p:txBody>
      </p:sp>
      <p:sp>
        <p:nvSpPr>
          <p:cNvPr id="30" name="テキスト ボックス 29">
            <a:extLst>
              <a:ext uri="{FF2B5EF4-FFF2-40B4-BE49-F238E27FC236}">
                <a16:creationId xmlns:a16="http://schemas.microsoft.com/office/drawing/2014/main" id="{8A2A30E7-E50C-51A2-C90D-B696D16E33BD}"/>
              </a:ext>
            </a:extLst>
          </p:cNvPr>
          <p:cNvSpPr txBox="1"/>
          <p:nvPr/>
        </p:nvSpPr>
        <p:spPr>
          <a:xfrm>
            <a:off x="206257" y="239056"/>
            <a:ext cx="4664814" cy="4524315"/>
          </a:xfrm>
          <a:prstGeom prst="rect">
            <a:avLst/>
          </a:prstGeom>
          <a:noFill/>
        </p:spPr>
        <p:txBody>
          <a:bodyPr wrap="square" rtlCol="0">
            <a:spAutoFit/>
          </a:bodyPr>
          <a:lstStyle/>
          <a:p>
            <a:r>
              <a:rPr lang="ja-JP" altLang="en-US" sz="2400" dirty="0">
                <a:highlight>
                  <a:srgbClr val="FFFF00"/>
                </a:highlight>
              </a:rPr>
              <a:t>例題</a:t>
            </a:r>
            <a:r>
              <a:rPr lang="ja-JP" altLang="ja-JP" sz="2400" dirty="0">
                <a:highlight>
                  <a:srgbClr val="FFFF00"/>
                </a:highlight>
              </a:rPr>
              <a:t>）</a:t>
            </a:r>
            <a:endParaRPr lang="en-US" altLang="ja-JP" sz="2400" dirty="0">
              <a:highlight>
                <a:srgbClr val="FFFF00"/>
              </a:highlight>
            </a:endParaRPr>
          </a:p>
          <a:p>
            <a:endParaRPr lang="en-US" altLang="ja-JP" sz="2400" dirty="0">
              <a:highlight>
                <a:srgbClr val="FFFF00"/>
              </a:highlight>
            </a:endParaRPr>
          </a:p>
          <a:p>
            <a:r>
              <a:rPr lang="ja-JP" altLang="ja-JP" sz="2400" dirty="0"/>
              <a:t>降水確率が</a:t>
            </a:r>
            <a:r>
              <a:rPr lang="en-US" altLang="ja-JP" sz="2400" dirty="0"/>
              <a:t>50%</a:t>
            </a:r>
            <a:r>
              <a:rPr lang="ja-JP" altLang="ja-JP" sz="2400" dirty="0"/>
              <a:t>以上であれば傘を持っていくとき、フローチャート図に当てはまる語句を選択肢から選んで</a:t>
            </a:r>
            <a:r>
              <a:rPr lang="ja-JP" altLang="en-US" sz="2400" dirty="0"/>
              <a:t>記号で</a:t>
            </a:r>
            <a:r>
              <a:rPr lang="ja-JP" altLang="ja-JP" sz="2400" dirty="0"/>
              <a:t>書きなさい。</a:t>
            </a:r>
            <a:endParaRPr lang="en-US" altLang="ja-JP" sz="2400" dirty="0"/>
          </a:p>
          <a:p>
            <a:endParaRPr kumimoji="1" lang="en-US" altLang="ja-JP" sz="2400" dirty="0"/>
          </a:p>
          <a:p>
            <a:r>
              <a:rPr kumimoji="1" lang="ja-JP" altLang="en-US" sz="2400" dirty="0"/>
              <a:t>ア　</a:t>
            </a:r>
            <a:r>
              <a:rPr kumimoji="1" lang="en-US" altLang="ja-JP" sz="2400" dirty="0"/>
              <a:t>Yes</a:t>
            </a:r>
          </a:p>
          <a:p>
            <a:r>
              <a:rPr kumimoji="1" lang="ja-JP" altLang="en-US" sz="2400" dirty="0"/>
              <a:t>イ　</a:t>
            </a:r>
            <a:r>
              <a:rPr kumimoji="1" lang="en-US" altLang="ja-JP" sz="2400" dirty="0"/>
              <a:t>No</a:t>
            </a:r>
          </a:p>
          <a:p>
            <a:r>
              <a:rPr kumimoji="1" lang="ja-JP" altLang="en-US" sz="2400" dirty="0"/>
              <a:t>ウ　降水確率が</a:t>
            </a:r>
            <a:r>
              <a:rPr kumimoji="1" lang="en-US" altLang="ja-JP" sz="2400" dirty="0"/>
              <a:t>50%</a:t>
            </a:r>
            <a:r>
              <a:rPr kumimoji="1" lang="ja-JP" altLang="en-US" sz="2400" dirty="0"/>
              <a:t>以上</a:t>
            </a:r>
            <a:endParaRPr kumimoji="1" lang="en-US" altLang="ja-JP" sz="2400" dirty="0"/>
          </a:p>
          <a:p>
            <a:r>
              <a:rPr kumimoji="1" lang="ja-JP" altLang="en-US" sz="2400" dirty="0"/>
              <a:t>エ　開始</a:t>
            </a:r>
          </a:p>
          <a:p>
            <a:endParaRPr lang="ja-JP" altLang="ja-JP" sz="2400" dirty="0"/>
          </a:p>
        </p:txBody>
      </p:sp>
      <p:sp>
        <p:nvSpPr>
          <p:cNvPr id="6" name="テキスト ボックス 5">
            <a:extLst>
              <a:ext uri="{FF2B5EF4-FFF2-40B4-BE49-F238E27FC236}">
                <a16:creationId xmlns:a16="http://schemas.microsoft.com/office/drawing/2014/main" id="{388B2B05-1F52-AEE8-F6FE-928D62EE36D1}"/>
              </a:ext>
            </a:extLst>
          </p:cNvPr>
          <p:cNvSpPr txBox="1"/>
          <p:nvPr/>
        </p:nvSpPr>
        <p:spPr>
          <a:xfrm>
            <a:off x="7356873" y="1577884"/>
            <a:ext cx="399468" cy="307777"/>
          </a:xfrm>
          <a:prstGeom prst="rect">
            <a:avLst/>
          </a:prstGeom>
          <a:noFill/>
          <a:ln w="19050">
            <a:solidFill>
              <a:schemeClr val="bg2"/>
            </a:solidFill>
          </a:ln>
        </p:spPr>
        <p:txBody>
          <a:bodyPr wrap="none" rtlCol="0">
            <a:spAutoFit/>
          </a:bodyPr>
          <a:lstStyle/>
          <a:p>
            <a:r>
              <a:rPr kumimoji="1" lang="ja-JP" altLang="en-US" dirty="0"/>
              <a:t>②</a:t>
            </a:r>
          </a:p>
        </p:txBody>
      </p:sp>
      <p:cxnSp>
        <p:nvCxnSpPr>
          <p:cNvPr id="8" name="直線コネクタ 7">
            <a:extLst>
              <a:ext uri="{FF2B5EF4-FFF2-40B4-BE49-F238E27FC236}">
                <a16:creationId xmlns:a16="http://schemas.microsoft.com/office/drawing/2014/main" id="{02C7D1F1-BE6E-3922-CE78-D786E8B47367}"/>
              </a:ext>
            </a:extLst>
          </p:cNvPr>
          <p:cNvCxnSpPr>
            <a:cxnSpLocks/>
            <a:stCxn id="7" idx="2"/>
            <a:endCxn id="11" idx="0"/>
          </p:cNvCxnSpPr>
          <p:nvPr/>
        </p:nvCxnSpPr>
        <p:spPr>
          <a:xfrm flipH="1">
            <a:off x="6658619" y="3430002"/>
            <a:ext cx="6876" cy="311821"/>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15444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2B082-E164-256A-07A1-9433B61DB7B1}"/>
              </a:ext>
            </a:extLst>
          </p:cNvPr>
          <p:cNvSpPr>
            <a:spLocks noGrp="1"/>
          </p:cNvSpPr>
          <p:nvPr>
            <p:ph type="title"/>
          </p:nvPr>
        </p:nvSpPr>
        <p:spPr>
          <a:xfrm>
            <a:off x="311700" y="1861457"/>
            <a:ext cx="8520600" cy="1445079"/>
          </a:xfrm>
        </p:spPr>
        <p:txBody>
          <a:bodyPr/>
          <a:lstStyle/>
          <a:p>
            <a:pPr algn="l"/>
            <a:r>
              <a:rPr lang="ja-JP" altLang="en-US" dirty="0"/>
              <a:t>アイスブレイク</a:t>
            </a:r>
            <a:endParaRPr lang="en-GB" dirty="0"/>
          </a:p>
        </p:txBody>
      </p:sp>
      <p:pic>
        <p:nvPicPr>
          <p:cNvPr id="4" name="Picture 3">
            <a:extLst>
              <a:ext uri="{FF2B5EF4-FFF2-40B4-BE49-F238E27FC236}">
                <a16:creationId xmlns:a16="http://schemas.microsoft.com/office/drawing/2014/main" id="{4C52E119-63CC-95A1-7508-1D911287608E}"/>
              </a:ext>
            </a:extLst>
          </p:cNvPr>
          <p:cNvPicPr>
            <a:picLocks noChangeAspect="1"/>
          </p:cNvPicPr>
          <p:nvPr/>
        </p:nvPicPr>
        <p:blipFill>
          <a:blip r:embed="rId2"/>
          <a:stretch>
            <a:fillRect/>
          </a:stretch>
        </p:blipFill>
        <p:spPr>
          <a:xfrm>
            <a:off x="0" y="-1"/>
            <a:ext cx="9144000" cy="5143501"/>
          </a:xfrm>
          <a:prstGeom prst="rect">
            <a:avLst/>
          </a:prstGeom>
        </p:spPr>
      </p:pic>
    </p:spTree>
    <p:extLst>
      <p:ext uri="{BB962C8B-B14F-4D97-AF65-F5344CB8AC3E}">
        <p14:creationId xmlns:p14="http://schemas.microsoft.com/office/powerpoint/2010/main" val="310352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7">
          <a:extLst>
            <a:ext uri="{FF2B5EF4-FFF2-40B4-BE49-F238E27FC236}">
              <a16:creationId xmlns:a16="http://schemas.microsoft.com/office/drawing/2014/main" id="{98CB78BE-AA52-47AC-ECEE-736FE6C0CA76}"/>
            </a:ext>
          </a:extLst>
        </p:cNvPr>
        <p:cNvGrpSpPr/>
        <p:nvPr/>
      </p:nvGrpSpPr>
      <p:grpSpPr>
        <a:xfrm>
          <a:off x="0" y="0"/>
          <a:ext cx="0" cy="0"/>
          <a:chOff x="0" y="0"/>
          <a:chExt cx="0" cy="0"/>
        </a:xfrm>
      </p:grpSpPr>
      <p:sp>
        <p:nvSpPr>
          <p:cNvPr id="3" name="楕円 2">
            <a:extLst>
              <a:ext uri="{FF2B5EF4-FFF2-40B4-BE49-F238E27FC236}">
                <a16:creationId xmlns:a16="http://schemas.microsoft.com/office/drawing/2014/main" id="{EC0A7654-D2C6-B589-2272-9A88F0D335A2}"/>
              </a:ext>
            </a:extLst>
          </p:cNvPr>
          <p:cNvSpPr/>
          <p:nvPr/>
        </p:nvSpPr>
        <p:spPr>
          <a:xfrm>
            <a:off x="6098291" y="281883"/>
            <a:ext cx="1148156" cy="357509"/>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①</a:t>
            </a:r>
          </a:p>
        </p:txBody>
      </p:sp>
      <p:sp>
        <p:nvSpPr>
          <p:cNvPr id="4" name="正方形/長方形 3">
            <a:extLst>
              <a:ext uri="{FF2B5EF4-FFF2-40B4-BE49-F238E27FC236}">
                <a16:creationId xmlns:a16="http://schemas.microsoft.com/office/drawing/2014/main" id="{C3C745C1-3DA2-B4FF-16F9-361C9E0F2C34}"/>
              </a:ext>
            </a:extLst>
          </p:cNvPr>
          <p:cNvSpPr/>
          <p:nvPr/>
        </p:nvSpPr>
        <p:spPr>
          <a:xfrm>
            <a:off x="5933286" y="964961"/>
            <a:ext cx="1478166" cy="357509"/>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天気予報を見る</a:t>
            </a:r>
          </a:p>
        </p:txBody>
      </p:sp>
      <p:sp>
        <p:nvSpPr>
          <p:cNvPr id="5" name="フローチャート: 判断 4">
            <a:extLst>
              <a:ext uri="{FF2B5EF4-FFF2-40B4-BE49-F238E27FC236}">
                <a16:creationId xmlns:a16="http://schemas.microsoft.com/office/drawing/2014/main" id="{1B4A0A0F-5C25-9733-DF8C-88F1B6CCAF07}"/>
              </a:ext>
            </a:extLst>
          </p:cNvPr>
          <p:cNvSpPr/>
          <p:nvPr/>
        </p:nvSpPr>
        <p:spPr>
          <a:xfrm>
            <a:off x="5610153" y="1648039"/>
            <a:ext cx="2124433" cy="851377"/>
          </a:xfrm>
          <a:prstGeom prst="flowChartDecision">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③</a:t>
            </a:r>
          </a:p>
        </p:txBody>
      </p:sp>
      <p:sp>
        <p:nvSpPr>
          <p:cNvPr id="7" name="正方形/長方形 6">
            <a:extLst>
              <a:ext uri="{FF2B5EF4-FFF2-40B4-BE49-F238E27FC236}">
                <a16:creationId xmlns:a16="http://schemas.microsoft.com/office/drawing/2014/main" id="{EF6D4D2E-0A01-28FD-01EC-2981AA060A77}"/>
              </a:ext>
            </a:extLst>
          </p:cNvPr>
          <p:cNvSpPr/>
          <p:nvPr/>
        </p:nvSpPr>
        <p:spPr>
          <a:xfrm>
            <a:off x="5833597" y="2824985"/>
            <a:ext cx="1663795" cy="605017"/>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傘を持っていく</a:t>
            </a:r>
          </a:p>
        </p:txBody>
      </p:sp>
      <p:sp>
        <p:nvSpPr>
          <p:cNvPr id="11" name="楕円 10">
            <a:extLst>
              <a:ext uri="{FF2B5EF4-FFF2-40B4-BE49-F238E27FC236}">
                <a16:creationId xmlns:a16="http://schemas.microsoft.com/office/drawing/2014/main" id="{3680ADA1-B2FA-F890-1373-EAE7F79D4D38}"/>
              </a:ext>
            </a:extLst>
          </p:cNvPr>
          <p:cNvSpPr/>
          <p:nvPr/>
        </p:nvSpPr>
        <p:spPr>
          <a:xfrm>
            <a:off x="6017508" y="3741823"/>
            <a:ext cx="1282222" cy="418527"/>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kumimoji="1" lang="ja-JP" altLang="en-US" dirty="0">
                <a:solidFill>
                  <a:schemeClr val="bg2"/>
                </a:solidFill>
              </a:rPr>
              <a:t>終了</a:t>
            </a:r>
          </a:p>
        </p:txBody>
      </p:sp>
      <p:cxnSp>
        <p:nvCxnSpPr>
          <p:cNvPr id="13" name="直線コネクタ 12">
            <a:extLst>
              <a:ext uri="{FF2B5EF4-FFF2-40B4-BE49-F238E27FC236}">
                <a16:creationId xmlns:a16="http://schemas.microsoft.com/office/drawing/2014/main" id="{0F0D3268-79F6-FFC4-5836-7D61D2A2A41A}"/>
              </a:ext>
            </a:extLst>
          </p:cNvPr>
          <p:cNvCxnSpPr>
            <a:stCxn id="3" idx="4"/>
            <a:endCxn id="4" idx="0"/>
          </p:cNvCxnSpPr>
          <p:nvPr/>
        </p:nvCxnSpPr>
        <p:spPr>
          <a:xfrm>
            <a:off x="6672369" y="639392"/>
            <a:ext cx="0"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6D485C9A-926D-FE11-E353-DD3686A4D2F4}"/>
              </a:ext>
            </a:extLst>
          </p:cNvPr>
          <p:cNvCxnSpPr>
            <a:cxnSpLocks/>
            <a:stCxn id="4" idx="2"/>
            <a:endCxn id="5" idx="0"/>
          </p:cNvCxnSpPr>
          <p:nvPr/>
        </p:nvCxnSpPr>
        <p:spPr>
          <a:xfrm>
            <a:off x="6672369" y="1322470"/>
            <a:ext cx="1"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38B06A1B-D887-EE9F-4273-93C7DA84AA85}"/>
              </a:ext>
            </a:extLst>
          </p:cNvPr>
          <p:cNvCxnSpPr>
            <a:cxnSpLocks/>
            <a:stCxn id="5" idx="2"/>
            <a:endCxn id="7" idx="0"/>
          </p:cNvCxnSpPr>
          <p:nvPr/>
        </p:nvCxnSpPr>
        <p:spPr>
          <a:xfrm flipH="1">
            <a:off x="6665495" y="2499416"/>
            <a:ext cx="6875" cy="325569"/>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コネクタ: カギ線 23">
            <a:extLst>
              <a:ext uri="{FF2B5EF4-FFF2-40B4-BE49-F238E27FC236}">
                <a16:creationId xmlns:a16="http://schemas.microsoft.com/office/drawing/2014/main" id="{C7773794-82FC-8AEB-EC1A-B25B156A680B}"/>
              </a:ext>
            </a:extLst>
          </p:cNvPr>
          <p:cNvCxnSpPr>
            <a:stCxn id="5" idx="3"/>
            <a:endCxn id="11" idx="6"/>
          </p:cNvCxnSpPr>
          <p:nvPr/>
        </p:nvCxnSpPr>
        <p:spPr>
          <a:xfrm flipH="1">
            <a:off x="7299730" y="2073728"/>
            <a:ext cx="434856" cy="1877359"/>
          </a:xfrm>
          <a:prstGeom prst="bentConnector3">
            <a:avLst>
              <a:gd name="adj1" fmla="val -52569"/>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741D5B19-BC2D-B7BA-3BFA-DCB987154E69}"/>
              </a:ext>
            </a:extLst>
          </p:cNvPr>
          <p:cNvSpPr txBox="1"/>
          <p:nvPr/>
        </p:nvSpPr>
        <p:spPr>
          <a:xfrm>
            <a:off x="6139544" y="2465041"/>
            <a:ext cx="399468" cy="307777"/>
          </a:xfrm>
          <a:prstGeom prst="rect">
            <a:avLst/>
          </a:prstGeom>
          <a:noFill/>
          <a:ln w="19050">
            <a:solidFill>
              <a:schemeClr val="bg2"/>
            </a:solidFill>
          </a:ln>
        </p:spPr>
        <p:txBody>
          <a:bodyPr wrap="none" rtlCol="0">
            <a:spAutoFit/>
          </a:bodyPr>
          <a:lstStyle/>
          <a:p>
            <a:r>
              <a:rPr kumimoji="1" lang="ja-JP" altLang="en-US" dirty="0"/>
              <a:t>④</a:t>
            </a:r>
          </a:p>
        </p:txBody>
      </p:sp>
      <p:sp>
        <p:nvSpPr>
          <p:cNvPr id="30" name="テキスト ボックス 29">
            <a:extLst>
              <a:ext uri="{FF2B5EF4-FFF2-40B4-BE49-F238E27FC236}">
                <a16:creationId xmlns:a16="http://schemas.microsoft.com/office/drawing/2014/main" id="{60B7E1B4-B007-C35A-0DE6-ED4EA35F97E9}"/>
              </a:ext>
            </a:extLst>
          </p:cNvPr>
          <p:cNvSpPr txBox="1"/>
          <p:nvPr/>
        </p:nvSpPr>
        <p:spPr>
          <a:xfrm>
            <a:off x="206257" y="239056"/>
            <a:ext cx="4664814" cy="4154984"/>
          </a:xfrm>
          <a:prstGeom prst="rect">
            <a:avLst/>
          </a:prstGeom>
          <a:noFill/>
        </p:spPr>
        <p:txBody>
          <a:bodyPr wrap="square" rtlCol="0">
            <a:spAutoFit/>
          </a:bodyPr>
          <a:lstStyle/>
          <a:p>
            <a:r>
              <a:rPr lang="ja-JP" altLang="en-US" sz="2400" dirty="0">
                <a:highlight>
                  <a:srgbClr val="FFFF00"/>
                </a:highlight>
              </a:rPr>
              <a:t>例題</a:t>
            </a:r>
            <a:r>
              <a:rPr lang="ja-JP" altLang="ja-JP" sz="2400" dirty="0">
                <a:highlight>
                  <a:srgbClr val="FFFF00"/>
                </a:highlight>
              </a:rPr>
              <a:t>）</a:t>
            </a:r>
            <a:endParaRPr lang="en-US" altLang="ja-JP" sz="2400" dirty="0">
              <a:highlight>
                <a:srgbClr val="FFFF00"/>
              </a:highlight>
            </a:endParaRPr>
          </a:p>
          <a:p>
            <a:endParaRPr lang="en-US" altLang="ja-JP" sz="2400" dirty="0">
              <a:highlight>
                <a:srgbClr val="FFFF00"/>
              </a:highlight>
            </a:endParaRPr>
          </a:p>
          <a:p>
            <a:r>
              <a:rPr lang="ja-JP" altLang="ja-JP" sz="2400" dirty="0"/>
              <a:t>降水確率が</a:t>
            </a:r>
            <a:r>
              <a:rPr lang="en-US" altLang="ja-JP" sz="2400" dirty="0"/>
              <a:t>50%</a:t>
            </a:r>
            <a:r>
              <a:rPr lang="ja-JP" altLang="ja-JP" sz="2400" dirty="0"/>
              <a:t>以上であれば傘を持っていくとき、フローチャート図に当てはまる語句を選択肢から選んで</a:t>
            </a:r>
            <a:r>
              <a:rPr lang="ja-JP" altLang="en-US" sz="2400" dirty="0"/>
              <a:t>記号で</a:t>
            </a:r>
            <a:r>
              <a:rPr lang="ja-JP" altLang="ja-JP" sz="2400" dirty="0"/>
              <a:t>書きなさい。</a:t>
            </a:r>
            <a:endParaRPr lang="en-US" altLang="ja-JP" sz="2400" dirty="0"/>
          </a:p>
          <a:p>
            <a:endParaRPr kumimoji="1" lang="en-US" altLang="ja-JP" sz="2400" dirty="0"/>
          </a:p>
          <a:p>
            <a:r>
              <a:rPr kumimoji="1" lang="ja-JP" altLang="en-US" sz="2400" dirty="0">
                <a:solidFill>
                  <a:srgbClr val="C00000"/>
                </a:solidFill>
              </a:rPr>
              <a:t>①　エ　開始</a:t>
            </a:r>
          </a:p>
          <a:p>
            <a:r>
              <a:rPr kumimoji="1" lang="ja-JP" altLang="en-US" sz="2400" dirty="0">
                <a:solidFill>
                  <a:srgbClr val="C00000"/>
                </a:solidFill>
              </a:rPr>
              <a:t>②　イ　</a:t>
            </a:r>
            <a:r>
              <a:rPr kumimoji="1" lang="en-US" altLang="ja-JP" sz="2400" dirty="0">
                <a:solidFill>
                  <a:srgbClr val="C00000"/>
                </a:solidFill>
              </a:rPr>
              <a:t>No</a:t>
            </a:r>
          </a:p>
          <a:p>
            <a:r>
              <a:rPr kumimoji="1" lang="ja-JP" altLang="en-US" sz="2400" dirty="0">
                <a:solidFill>
                  <a:srgbClr val="C00000"/>
                </a:solidFill>
              </a:rPr>
              <a:t>③　ウ　降水確率が</a:t>
            </a:r>
            <a:r>
              <a:rPr kumimoji="1" lang="en-US" altLang="ja-JP" sz="2400" dirty="0">
                <a:solidFill>
                  <a:srgbClr val="C00000"/>
                </a:solidFill>
              </a:rPr>
              <a:t>50%</a:t>
            </a:r>
            <a:r>
              <a:rPr kumimoji="1" lang="ja-JP" altLang="en-US" sz="2400" dirty="0">
                <a:solidFill>
                  <a:srgbClr val="C00000"/>
                </a:solidFill>
              </a:rPr>
              <a:t>以上</a:t>
            </a:r>
            <a:endParaRPr kumimoji="1" lang="en-US" altLang="ja-JP" sz="2400" dirty="0">
              <a:solidFill>
                <a:srgbClr val="C00000"/>
              </a:solidFill>
            </a:endParaRPr>
          </a:p>
          <a:p>
            <a:r>
              <a:rPr kumimoji="1" lang="ja-JP" altLang="en-US" sz="2400" dirty="0">
                <a:solidFill>
                  <a:srgbClr val="C00000"/>
                </a:solidFill>
              </a:rPr>
              <a:t>④　ア　</a:t>
            </a:r>
            <a:r>
              <a:rPr kumimoji="1" lang="en-US" altLang="ja-JP" sz="2400" dirty="0">
                <a:solidFill>
                  <a:srgbClr val="C00000"/>
                </a:solidFill>
              </a:rPr>
              <a:t>Yes</a:t>
            </a:r>
            <a:endParaRPr lang="ja-JP" altLang="ja-JP" sz="2400" dirty="0">
              <a:solidFill>
                <a:srgbClr val="C00000"/>
              </a:solidFill>
            </a:endParaRPr>
          </a:p>
        </p:txBody>
      </p:sp>
      <p:sp>
        <p:nvSpPr>
          <p:cNvPr id="6" name="テキスト ボックス 5">
            <a:extLst>
              <a:ext uri="{FF2B5EF4-FFF2-40B4-BE49-F238E27FC236}">
                <a16:creationId xmlns:a16="http://schemas.microsoft.com/office/drawing/2014/main" id="{98D788E0-295A-8FA2-4529-678301FF453F}"/>
              </a:ext>
            </a:extLst>
          </p:cNvPr>
          <p:cNvSpPr txBox="1"/>
          <p:nvPr/>
        </p:nvSpPr>
        <p:spPr>
          <a:xfrm>
            <a:off x="7356873" y="1577884"/>
            <a:ext cx="399468" cy="307777"/>
          </a:xfrm>
          <a:prstGeom prst="rect">
            <a:avLst/>
          </a:prstGeom>
          <a:noFill/>
          <a:ln w="19050">
            <a:solidFill>
              <a:schemeClr val="bg2"/>
            </a:solidFill>
          </a:ln>
        </p:spPr>
        <p:txBody>
          <a:bodyPr wrap="none" rtlCol="0">
            <a:spAutoFit/>
          </a:bodyPr>
          <a:lstStyle/>
          <a:p>
            <a:r>
              <a:rPr kumimoji="1" lang="ja-JP" altLang="en-US" dirty="0"/>
              <a:t>②</a:t>
            </a:r>
          </a:p>
        </p:txBody>
      </p:sp>
      <p:cxnSp>
        <p:nvCxnSpPr>
          <p:cNvPr id="8" name="直線コネクタ 7">
            <a:extLst>
              <a:ext uri="{FF2B5EF4-FFF2-40B4-BE49-F238E27FC236}">
                <a16:creationId xmlns:a16="http://schemas.microsoft.com/office/drawing/2014/main" id="{F43EAF26-96DE-454C-EA6F-C1CBD48BCF77}"/>
              </a:ext>
            </a:extLst>
          </p:cNvPr>
          <p:cNvCxnSpPr>
            <a:cxnSpLocks/>
            <a:stCxn id="7" idx="2"/>
            <a:endCxn id="11" idx="0"/>
          </p:cNvCxnSpPr>
          <p:nvPr/>
        </p:nvCxnSpPr>
        <p:spPr>
          <a:xfrm flipH="1">
            <a:off x="6658619" y="3430002"/>
            <a:ext cx="6876" cy="311821"/>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84073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CB570D-0645-578D-850B-7BFE92FA76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42EBD9-297E-1FED-9AAB-6ECFB7512F4E}"/>
              </a:ext>
            </a:extLst>
          </p:cNvPr>
          <p:cNvSpPr>
            <a:spLocks noGrp="1"/>
          </p:cNvSpPr>
          <p:nvPr>
            <p:ph type="title"/>
          </p:nvPr>
        </p:nvSpPr>
        <p:spPr/>
        <p:txBody>
          <a:bodyPr/>
          <a:lstStyle/>
          <a:p>
            <a:r>
              <a:rPr lang="ja-JP" altLang="en-US" dirty="0"/>
              <a:t>練習問題（目標</a:t>
            </a:r>
            <a:r>
              <a:rPr lang="en-US" altLang="ja-JP" dirty="0"/>
              <a:t>5</a:t>
            </a:r>
            <a:r>
              <a:rPr lang="ja-JP" altLang="en-US" dirty="0"/>
              <a:t>分）</a:t>
            </a:r>
            <a:endParaRPr lang="en-GB" dirty="0"/>
          </a:p>
        </p:txBody>
      </p:sp>
    </p:spTree>
    <p:extLst>
      <p:ext uri="{BB962C8B-B14F-4D97-AF65-F5344CB8AC3E}">
        <p14:creationId xmlns:p14="http://schemas.microsoft.com/office/powerpoint/2010/main" val="2831864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7">
          <a:extLst>
            <a:ext uri="{FF2B5EF4-FFF2-40B4-BE49-F238E27FC236}">
              <a16:creationId xmlns:a16="http://schemas.microsoft.com/office/drawing/2014/main" id="{290496F5-4B99-EFEF-226F-A5FDE47E9350}"/>
            </a:ext>
          </a:extLst>
        </p:cNvPr>
        <p:cNvGrpSpPr/>
        <p:nvPr/>
      </p:nvGrpSpPr>
      <p:grpSpPr>
        <a:xfrm>
          <a:off x="0" y="0"/>
          <a:ext cx="0" cy="0"/>
          <a:chOff x="0" y="0"/>
          <a:chExt cx="0" cy="0"/>
        </a:xfrm>
      </p:grpSpPr>
      <p:sp>
        <p:nvSpPr>
          <p:cNvPr id="3" name="楕円 2">
            <a:extLst>
              <a:ext uri="{FF2B5EF4-FFF2-40B4-BE49-F238E27FC236}">
                <a16:creationId xmlns:a16="http://schemas.microsoft.com/office/drawing/2014/main" id="{0505E3DD-8498-ADBD-A8AC-264570928628}"/>
              </a:ext>
            </a:extLst>
          </p:cNvPr>
          <p:cNvSpPr/>
          <p:nvPr/>
        </p:nvSpPr>
        <p:spPr>
          <a:xfrm>
            <a:off x="6098292" y="63023"/>
            <a:ext cx="1148156" cy="357509"/>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dirty="0">
                <a:solidFill>
                  <a:srgbClr val="000000"/>
                </a:solidFill>
                <a:latin typeface="Arial"/>
                <a:ea typeface="ＭＳ Ｐゴシック" panose="020B0600070205080204" pitchFamily="50" charset="-128"/>
              </a:rPr>
              <a:t>開始</a:t>
            </a:r>
            <a:endParaRPr kumimoji="1" lang="ja-JP" altLang="en-US" sz="1400" b="0"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endParaRPr>
          </a:p>
        </p:txBody>
      </p:sp>
      <mc:AlternateContent xmlns:mc="http://schemas.openxmlformats.org/markup-compatibility/2006">
        <mc:Choice xmlns:a14="http://schemas.microsoft.com/office/drawing/2010/main" Requires="a14">
          <p:sp>
            <p:nvSpPr>
              <p:cNvPr id="4" name="正方形/長方形 3">
                <a:extLst>
                  <a:ext uri="{FF2B5EF4-FFF2-40B4-BE49-F238E27FC236}">
                    <a16:creationId xmlns:a16="http://schemas.microsoft.com/office/drawing/2014/main" id="{471197F5-7AB7-65B0-9511-C067776EDF89}"/>
                  </a:ext>
                </a:extLst>
              </p:cNvPr>
              <p:cNvSpPr/>
              <p:nvPr/>
            </p:nvSpPr>
            <p:spPr>
              <a:xfrm>
                <a:off x="5933287" y="591837"/>
                <a:ext cx="1478166" cy="357509"/>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solidFill>
                      <a:srgbClr val="000000"/>
                    </a:solidFill>
                    <a:latin typeface="Arial"/>
                    <a:ea typeface="ＭＳ Ｐゴシック" panose="020B0600070205080204" pitchFamily="50" charset="-128"/>
                  </a:rPr>
                  <a:t>A      0 </a:t>
                </a:r>
                <a:r>
                  <a:rPr kumimoji="1" lang="ja-JP" altLang="en-US" dirty="0">
                    <a:solidFill>
                      <a:srgbClr val="000000"/>
                    </a:solidFill>
                    <a:latin typeface="Arial"/>
                    <a:ea typeface="ＭＳ Ｐゴシック" panose="020B0600070205080204" pitchFamily="50" charset="-128"/>
                  </a:rPr>
                  <a:t>→　</a:t>
                </a:r>
                <a14:m>
                  <m:oMath xmlns:m="http://schemas.openxmlformats.org/officeDocument/2006/math">
                    <m:r>
                      <a:rPr kumimoji="1" lang="en-US" altLang="ja-JP" b="0" i="1" smtClean="0">
                        <a:solidFill>
                          <a:srgbClr val="000000"/>
                        </a:solidFill>
                        <a:latin typeface="Cambria Math" panose="02040503050406030204" pitchFamily="18" charset="0"/>
                        <a:ea typeface="ＭＳ Ｐゴシック" panose="020B0600070205080204" pitchFamily="50" charset="-128"/>
                      </a:rPr>
                      <m:t>𝑥</m:t>
                    </m:r>
                  </m:oMath>
                </a14:m>
                <a:endParaRPr kumimoji="1" lang="en-US" altLang="ja-JP" b="0" dirty="0">
                  <a:solidFill>
                    <a:srgbClr val="000000"/>
                  </a:solidFill>
                  <a:latin typeface="Arial"/>
                  <a:ea typeface="ＭＳ Ｐゴシック" panose="020B0600070205080204" pitchFamily="50" charset="-128"/>
                </a:endParaRPr>
              </a:p>
            </p:txBody>
          </p:sp>
        </mc:Choice>
        <mc:Fallback>
          <p:sp>
            <p:nvSpPr>
              <p:cNvPr id="4" name="正方形/長方形 3">
                <a:extLst>
                  <a:ext uri="{FF2B5EF4-FFF2-40B4-BE49-F238E27FC236}">
                    <a16:creationId xmlns:a16="http://schemas.microsoft.com/office/drawing/2014/main" id="{471197F5-7AB7-65B0-9511-C067776EDF89}"/>
                  </a:ext>
                </a:extLst>
              </p:cNvPr>
              <p:cNvSpPr>
                <a:spLocks noRot="1" noChangeAspect="1" noMove="1" noResize="1" noEditPoints="1" noAdjustHandles="1" noChangeArrowheads="1" noChangeShapeType="1" noTextEdit="1"/>
              </p:cNvSpPr>
              <p:nvPr/>
            </p:nvSpPr>
            <p:spPr>
              <a:xfrm>
                <a:off x="5933287" y="591837"/>
                <a:ext cx="1478166" cy="357509"/>
              </a:xfrm>
              <a:prstGeom prst="rect">
                <a:avLst/>
              </a:prstGeom>
              <a:blipFill>
                <a:blip r:embed="rId3"/>
                <a:stretch>
                  <a:fillRect b="-6250"/>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5" name="フローチャート: 判断 4">
                <a:extLst>
                  <a:ext uri="{FF2B5EF4-FFF2-40B4-BE49-F238E27FC236}">
                    <a16:creationId xmlns:a16="http://schemas.microsoft.com/office/drawing/2014/main" id="{A45171BC-58FB-7B0B-99BB-34FE319097C8}"/>
                  </a:ext>
                </a:extLst>
              </p:cNvPr>
              <p:cNvSpPr/>
              <p:nvPr/>
            </p:nvSpPr>
            <p:spPr>
              <a:xfrm>
                <a:off x="5610153" y="1867544"/>
                <a:ext cx="2124433" cy="631872"/>
              </a:xfrm>
              <a:prstGeom prst="flowChartDecision">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14:m>
                  <m:oMath xmlns:m="http://schemas.openxmlformats.org/officeDocument/2006/math">
                    <m:r>
                      <a:rPr kumimoji="1" lang="en-US" altLang="ja-JP" sz="1400" b="0" i="1" u="none" strike="noStrike" kern="0" cap="none" spc="0" normalizeH="0" baseline="0" noProof="0" smtClean="0">
                        <a:ln>
                          <a:noFill/>
                        </a:ln>
                        <a:solidFill>
                          <a:srgbClr val="000000"/>
                        </a:solidFill>
                        <a:effectLst/>
                        <a:uLnTx/>
                        <a:uFillTx/>
                        <a:latin typeface="Cambria Math" panose="02040503050406030204" pitchFamily="18" charset="0"/>
                        <a:ea typeface="ＭＳ Ｐゴシック" panose="020B0600070205080204" pitchFamily="50" charset="-128"/>
                        <a:cs typeface="+mn-cs"/>
                        <a:sym typeface="Arial"/>
                      </a:rPr>
                      <m:t>𝑖</m:t>
                    </m:r>
                    <m:r>
                      <a:rPr kumimoji="1" lang="ja-JP" altLang="en-US" i="1">
                        <a:solidFill>
                          <a:srgbClr val="000000"/>
                        </a:solidFill>
                        <a:latin typeface="Cambria Math" panose="02040503050406030204" pitchFamily="18" charset="0"/>
                        <a:ea typeface="ＭＳ Ｐゴシック" panose="020B0600070205080204" pitchFamily="50" charset="-128"/>
                      </a:rPr>
                      <m:t>が</m:t>
                    </m:r>
                    <m:r>
                      <a:rPr kumimoji="1" lang="en-US" altLang="ja-JP" b="0" i="1" smtClean="0">
                        <a:solidFill>
                          <a:srgbClr val="000000"/>
                        </a:solidFill>
                        <a:latin typeface="Cambria Math" panose="02040503050406030204" pitchFamily="18" charset="0"/>
                        <a:ea typeface="ＭＳ Ｐゴシック" panose="020B0600070205080204" pitchFamily="50" charset="-128"/>
                      </a:rPr>
                      <m:t>50</m:t>
                    </m:r>
                  </m:oMath>
                </a14:m>
                <a:r>
                  <a:rPr kumimoji="1" lang="ja-JP" altLang="en-US" dirty="0">
                    <a:solidFill>
                      <a:srgbClr val="000000"/>
                    </a:solidFill>
                    <a:latin typeface="Arial"/>
                    <a:ea typeface="ＭＳ Ｐゴシック" panose="020B0600070205080204" pitchFamily="50" charset="-128"/>
                  </a:rPr>
                  <a:t>以下</a:t>
                </a:r>
                <a:endParaRPr kumimoji="1" lang="en-US" altLang="ja-JP" b="0" i="0" dirty="0">
                  <a:solidFill>
                    <a:srgbClr val="000000"/>
                  </a:solidFill>
                  <a:latin typeface="Arial"/>
                  <a:ea typeface="ＭＳ Ｐゴシック" panose="020B0600070205080204" pitchFamily="50" charset="-128"/>
                </a:endParaRPr>
              </a:p>
            </p:txBody>
          </p:sp>
        </mc:Choice>
        <mc:Fallback>
          <p:sp>
            <p:nvSpPr>
              <p:cNvPr id="5" name="フローチャート: 判断 4">
                <a:extLst>
                  <a:ext uri="{FF2B5EF4-FFF2-40B4-BE49-F238E27FC236}">
                    <a16:creationId xmlns:a16="http://schemas.microsoft.com/office/drawing/2014/main" id="{A45171BC-58FB-7B0B-99BB-34FE319097C8}"/>
                  </a:ext>
                </a:extLst>
              </p:cNvPr>
              <p:cNvSpPr>
                <a:spLocks noRot="1" noChangeAspect="1" noMove="1" noResize="1" noEditPoints="1" noAdjustHandles="1" noChangeArrowheads="1" noChangeShapeType="1" noTextEdit="1"/>
              </p:cNvSpPr>
              <p:nvPr/>
            </p:nvSpPr>
            <p:spPr>
              <a:xfrm>
                <a:off x="5610153" y="1867544"/>
                <a:ext cx="2124433" cy="631872"/>
              </a:xfrm>
              <a:prstGeom prst="flowChartDecision">
                <a:avLst/>
              </a:prstGeom>
              <a:blipFill>
                <a:blip r:embed="rId4"/>
                <a:stretch>
                  <a:fillRect/>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7" name="正方形/長方形 6">
                <a:extLst>
                  <a:ext uri="{FF2B5EF4-FFF2-40B4-BE49-F238E27FC236}">
                    <a16:creationId xmlns:a16="http://schemas.microsoft.com/office/drawing/2014/main" id="{A28B25FD-98C2-C148-CAC4-B44C031DA6A8}"/>
                  </a:ext>
                </a:extLst>
              </p:cNvPr>
              <p:cNvSpPr/>
              <p:nvPr/>
            </p:nvSpPr>
            <p:spPr>
              <a:xfrm>
                <a:off x="5833598" y="2824986"/>
                <a:ext cx="1660358" cy="373124"/>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solidFill>
                      <a:srgbClr val="000000"/>
                    </a:solidFill>
                    <a:latin typeface="Arial"/>
                    <a:ea typeface="ＭＳ Ｐゴシック" panose="020B0600070205080204" pitchFamily="50" charset="-128"/>
                  </a:rPr>
                  <a:t>C</a:t>
                </a:r>
                <a:r>
                  <a:rPr kumimoji="1" lang="ja-JP" altLang="en-US" dirty="0">
                    <a:solidFill>
                      <a:srgbClr val="000000"/>
                    </a:solidFill>
                    <a:latin typeface="Arial"/>
                    <a:ea typeface="ＭＳ Ｐゴシック" panose="020B0600070205080204" pitchFamily="50" charset="-128"/>
                  </a:rPr>
                  <a:t>　</a:t>
                </a:r>
                <a14:m>
                  <m:oMath xmlns:m="http://schemas.openxmlformats.org/officeDocument/2006/math">
                    <m:r>
                      <a:rPr kumimoji="1" lang="ja-JP" altLang="en-US" b="0" i="1" dirty="0">
                        <a:solidFill>
                          <a:srgbClr val="000000"/>
                        </a:solidFill>
                        <a:latin typeface="Cambria Math" panose="02040503050406030204" pitchFamily="18" charset="0"/>
                        <a:ea typeface="ＭＳ Ｐゴシック" panose="020B0600070205080204" pitchFamily="50" charset="-128"/>
                      </a:rPr>
                      <m:t>　</m:t>
                    </m:r>
                    <m:r>
                      <a:rPr kumimoji="1" lang="en-US" altLang="ja-JP" b="0" i="1" smtClean="0">
                        <a:solidFill>
                          <a:srgbClr val="000000"/>
                        </a:solidFill>
                        <a:latin typeface="Cambria Math" panose="02040503050406030204" pitchFamily="18" charset="0"/>
                        <a:ea typeface="ＭＳ Ｐゴシック" panose="020B0600070205080204" pitchFamily="50" charset="-128"/>
                      </a:rPr>
                      <m:t>𝑥</m:t>
                    </m:r>
                    <m:r>
                      <a:rPr kumimoji="1" lang="en-US" altLang="ja-JP" b="0" i="1" smtClean="0">
                        <a:solidFill>
                          <a:srgbClr val="000000"/>
                        </a:solidFill>
                        <a:latin typeface="Cambria Math" panose="02040503050406030204" pitchFamily="18" charset="0"/>
                        <a:ea typeface="ＭＳ Ｐゴシック" panose="020B0600070205080204" pitchFamily="50" charset="-128"/>
                      </a:rPr>
                      <m:t>+</m:t>
                    </m:r>
                    <m:r>
                      <a:rPr kumimoji="1" lang="en-US" altLang="ja-JP" b="0" i="1" smtClean="0">
                        <a:solidFill>
                          <a:srgbClr val="000000"/>
                        </a:solidFill>
                        <a:latin typeface="Cambria Math" panose="02040503050406030204" pitchFamily="18" charset="0"/>
                        <a:ea typeface="ＭＳ Ｐゴシック" panose="020B0600070205080204" pitchFamily="50" charset="-128"/>
                      </a:rPr>
                      <m:t>𝑖</m:t>
                    </m:r>
                    <m:r>
                      <a:rPr kumimoji="1" lang="ja-JP" altLang="en-US" i="1">
                        <a:solidFill>
                          <a:srgbClr val="000000"/>
                        </a:solidFill>
                        <a:latin typeface="Cambria Math" panose="02040503050406030204" pitchFamily="18" charset="0"/>
                        <a:ea typeface="ＭＳ Ｐゴシック" panose="020B0600070205080204" pitchFamily="50" charset="-128"/>
                      </a:rPr>
                      <m:t>→</m:t>
                    </m:r>
                    <m:r>
                      <a:rPr kumimoji="1" lang="en-US" altLang="ja-JP" b="0" i="1" smtClean="0">
                        <a:solidFill>
                          <a:srgbClr val="000000"/>
                        </a:solidFill>
                        <a:latin typeface="Cambria Math" panose="02040503050406030204" pitchFamily="18" charset="0"/>
                        <a:ea typeface="ＭＳ Ｐゴシック" panose="020B0600070205080204" pitchFamily="50" charset="-128"/>
                      </a:rPr>
                      <m:t>𝑥</m:t>
                    </m:r>
                  </m:oMath>
                </a14:m>
                <a:endParaRPr kumimoji="1" lang="ja-JP" altLang="en-US" sz="1400" b="0"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endParaRPr>
              </a:p>
            </p:txBody>
          </p:sp>
        </mc:Choice>
        <mc:Fallback>
          <p:sp>
            <p:nvSpPr>
              <p:cNvPr id="7" name="正方形/長方形 6">
                <a:extLst>
                  <a:ext uri="{FF2B5EF4-FFF2-40B4-BE49-F238E27FC236}">
                    <a16:creationId xmlns:a16="http://schemas.microsoft.com/office/drawing/2014/main" id="{A28B25FD-98C2-C148-CAC4-B44C031DA6A8}"/>
                  </a:ext>
                </a:extLst>
              </p:cNvPr>
              <p:cNvSpPr>
                <a:spLocks noRot="1" noChangeAspect="1" noMove="1" noResize="1" noEditPoints="1" noAdjustHandles="1" noChangeArrowheads="1" noChangeShapeType="1" noTextEdit="1"/>
              </p:cNvSpPr>
              <p:nvPr/>
            </p:nvSpPr>
            <p:spPr>
              <a:xfrm>
                <a:off x="5833598" y="2824986"/>
                <a:ext cx="1660358" cy="373124"/>
              </a:xfrm>
              <a:prstGeom prst="rect">
                <a:avLst/>
              </a:prstGeom>
              <a:blipFill>
                <a:blip r:embed="rId5"/>
                <a:stretch>
                  <a:fillRect b="-7463"/>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p:sp>
        <p:nvSpPr>
          <p:cNvPr id="11" name="楕円 10">
            <a:extLst>
              <a:ext uri="{FF2B5EF4-FFF2-40B4-BE49-F238E27FC236}">
                <a16:creationId xmlns:a16="http://schemas.microsoft.com/office/drawing/2014/main" id="{B263A8CA-BCC1-E978-7BD0-67BC7D707ADB}"/>
              </a:ext>
            </a:extLst>
          </p:cNvPr>
          <p:cNvSpPr/>
          <p:nvPr/>
        </p:nvSpPr>
        <p:spPr>
          <a:xfrm>
            <a:off x="6022666" y="4184776"/>
            <a:ext cx="1282222" cy="418527"/>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rPr>
              <a:t>終了</a:t>
            </a:r>
          </a:p>
        </p:txBody>
      </p:sp>
      <p:cxnSp>
        <p:nvCxnSpPr>
          <p:cNvPr id="13" name="直線コネクタ 12">
            <a:extLst>
              <a:ext uri="{FF2B5EF4-FFF2-40B4-BE49-F238E27FC236}">
                <a16:creationId xmlns:a16="http://schemas.microsoft.com/office/drawing/2014/main" id="{CD7C7610-9FDD-15F8-9964-764CDF946473}"/>
              </a:ext>
            </a:extLst>
          </p:cNvPr>
          <p:cNvCxnSpPr>
            <a:stCxn id="3" idx="4"/>
            <a:endCxn id="4" idx="0"/>
          </p:cNvCxnSpPr>
          <p:nvPr/>
        </p:nvCxnSpPr>
        <p:spPr>
          <a:xfrm>
            <a:off x="6672370" y="420532"/>
            <a:ext cx="0" cy="171305"/>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E879BE7B-1667-FAB1-C2D9-FAB58E2C674A}"/>
              </a:ext>
            </a:extLst>
          </p:cNvPr>
          <p:cNvCxnSpPr>
            <a:cxnSpLocks/>
            <a:stCxn id="9" idx="2"/>
            <a:endCxn id="5" idx="0"/>
          </p:cNvCxnSpPr>
          <p:nvPr/>
        </p:nvCxnSpPr>
        <p:spPr>
          <a:xfrm>
            <a:off x="6672370" y="1494922"/>
            <a:ext cx="0" cy="372622"/>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D47FD578-E254-D5A0-6462-A644D3C9655D}"/>
              </a:ext>
            </a:extLst>
          </p:cNvPr>
          <p:cNvCxnSpPr>
            <a:cxnSpLocks/>
            <a:stCxn id="5" idx="2"/>
            <a:endCxn id="7" idx="0"/>
          </p:cNvCxnSpPr>
          <p:nvPr/>
        </p:nvCxnSpPr>
        <p:spPr>
          <a:xfrm flipH="1">
            <a:off x="6663777" y="2499416"/>
            <a:ext cx="8593" cy="32557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コネクタ: カギ線 23">
            <a:extLst>
              <a:ext uri="{FF2B5EF4-FFF2-40B4-BE49-F238E27FC236}">
                <a16:creationId xmlns:a16="http://schemas.microsoft.com/office/drawing/2014/main" id="{ECF995AD-EE16-4B60-0BCE-17C35BBCAA29}"/>
              </a:ext>
            </a:extLst>
          </p:cNvPr>
          <p:cNvCxnSpPr>
            <a:cxnSpLocks/>
            <a:stCxn id="5" idx="3"/>
            <a:endCxn id="11" idx="6"/>
          </p:cNvCxnSpPr>
          <p:nvPr/>
        </p:nvCxnSpPr>
        <p:spPr>
          <a:xfrm flipH="1">
            <a:off x="7304888" y="2183480"/>
            <a:ext cx="429698" cy="2210560"/>
          </a:xfrm>
          <a:prstGeom prst="bentConnector3">
            <a:avLst>
              <a:gd name="adj1" fmla="val -53200"/>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D17B7BAC-7984-B19E-C48A-FAF223C0A825}"/>
              </a:ext>
            </a:extLst>
          </p:cNvPr>
          <p:cNvSpPr txBox="1"/>
          <p:nvPr/>
        </p:nvSpPr>
        <p:spPr>
          <a:xfrm>
            <a:off x="6125792" y="2475740"/>
            <a:ext cx="489433" cy="307777"/>
          </a:xfrm>
          <a:prstGeom prst="rect">
            <a:avLst/>
          </a:prstGeom>
          <a:noFill/>
          <a:ln w="1905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t>Yes</a:t>
            </a:r>
            <a:endParaRPr kumimoji="1" lang="ja-JP" altLang="en-US" sz="1400" b="0" i="0" u="none" strike="noStrike" kern="0" cap="none" spc="0" normalizeH="0" baseline="0" noProof="0" dirty="0">
              <a:ln>
                <a:noFill/>
              </a:ln>
              <a:solidFill>
                <a:srgbClr val="000000"/>
              </a:solidFill>
              <a:effectLst/>
              <a:uLnTx/>
              <a:uFillTx/>
              <a:latin typeface="Arial"/>
              <a:cs typeface="Arial"/>
              <a:sym typeface="Arial"/>
            </a:endParaRPr>
          </a:p>
        </p:txBody>
      </p:sp>
      <mc:AlternateContent xmlns:mc="http://schemas.openxmlformats.org/markup-compatibility/2006">
        <mc:Choice xmlns:a14="http://schemas.microsoft.com/office/drawing/2010/main" Requires="a14">
          <p:sp>
            <p:nvSpPr>
              <p:cNvPr id="30" name="テキスト ボックス 29">
                <a:extLst>
                  <a:ext uri="{FF2B5EF4-FFF2-40B4-BE49-F238E27FC236}">
                    <a16:creationId xmlns:a16="http://schemas.microsoft.com/office/drawing/2014/main" id="{EE2D99C3-3ABA-74A5-F749-6004E7265168}"/>
                  </a:ext>
                </a:extLst>
              </p:cNvPr>
              <p:cNvSpPr txBox="1"/>
              <p:nvPr/>
            </p:nvSpPr>
            <p:spPr>
              <a:xfrm>
                <a:off x="74333" y="105988"/>
                <a:ext cx="5126747" cy="415498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000000"/>
                    </a:solidFill>
                    <a:effectLst/>
                    <a:highlight>
                      <a:srgbClr val="FFFF00"/>
                    </a:highlight>
                    <a:uLnTx/>
                    <a:uFillTx/>
                    <a:latin typeface="+mn-ea"/>
                    <a:ea typeface="+mn-ea"/>
                    <a:cs typeface="Arial"/>
                    <a:sym typeface="Arial"/>
                  </a:rPr>
                  <a:t>〇練習問題</a:t>
                </a:r>
                <a:endParaRPr kumimoji="0" lang="en-US" altLang="ja-JP" sz="2400" b="0" i="0" u="none" strike="noStrike" kern="0" cap="none" spc="0" normalizeH="0" baseline="0" noProof="0" dirty="0">
                  <a:ln>
                    <a:noFill/>
                  </a:ln>
                  <a:solidFill>
                    <a:srgbClr val="000000"/>
                  </a:solidFill>
                  <a:effectLst/>
                  <a:highlight>
                    <a:srgbClr val="FFFF00"/>
                  </a:highlight>
                  <a:uLnTx/>
                  <a:uFillTx/>
                  <a:latin typeface="+mn-ea"/>
                  <a:ea typeface="+mn-ea"/>
                  <a:cs typeface="Arial"/>
                  <a:sym typeface="Arial"/>
                </a:endParaRPr>
              </a:p>
              <a:p>
                <a:pPr marL="114300" indent="0">
                  <a:buNone/>
                </a:pPr>
                <a:r>
                  <a:rPr lang="ja-JP" altLang="ja-JP" sz="2400" dirty="0">
                    <a:latin typeface="+mn-ea"/>
                    <a:ea typeface="+mn-ea"/>
                  </a:rPr>
                  <a:t>次のフローチャートは</a:t>
                </a:r>
                <a:r>
                  <a:rPr lang="en-US" altLang="ja-JP" sz="2400" dirty="0">
                    <a:latin typeface="+mn-ea"/>
                    <a:ea typeface="+mn-ea"/>
                  </a:rPr>
                  <a:t>1</a:t>
                </a:r>
                <a:r>
                  <a:rPr lang="ja-JP" altLang="ja-JP" sz="2400" dirty="0">
                    <a:latin typeface="+mn-ea"/>
                    <a:ea typeface="+mn-ea"/>
                  </a:rPr>
                  <a:t>～</a:t>
                </a:r>
                <a:r>
                  <a:rPr lang="en-US" altLang="ja-JP" sz="2400" dirty="0">
                    <a:latin typeface="+mn-ea"/>
                    <a:ea typeface="+mn-ea"/>
                  </a:rPr>
                  <a:t>50</a:t>
                </a:r>
                <a:r>
                  <a:rPr lang="ja-JP" altLang="ja-JP" sz="2400" dirty="0">
                    <a:latin typeface="+mn-ea"/>
                    <a:ea typeface="+mn-ea"/>
                  </a:rPr>
                  <a:t>までの</a:t>
                </a:r>
                <a:endParaRPr lang="en-US" altLang="ja-JP" sz="2400" dirty="0">
                  <a:latin typeface="+mn-ea"/>
                  <a:ea typeface="+mn-ea"/>
                </a:endParaRPr>
              </a:p>
              <a:p>
                <a:pPr marL="114300" indent="0">
                  <a:buNone/>
                </a:pPr>
                <a:r>
                  <a:rPr lang="ja-JP" altLang="ja-JP" sz="2400" dirty="0">
                    <a:latin typeface="+mn-ea"/>
                    <a:ea typeface="+mn-ea"/>
                  </a:rPr>
                  <a:t>奇数の総和を求め、結果を変数</a:t>
                </a:r>
                <a14:m>
                  <m:oMath xmlns:m="http://schemas.openxmlformats.org/officeDocument/2006/math">
                    <m:r>
                      <a:rPr lang="ja-JP" altLang="en-US" sz="2400" i="1">
                        <a:latin typeface="Cambria Math" panose="02040503050406030204" pitchFamily="18" charset="0"/>
                        <a:ea typeface="+mn-ea"/>
                      </a:rPr>
                      <m:t>𝑥</m:t>
                    </m:r>
                  </m:oMath>
                </a14:m>
                <a:r>
                  <a:rPr lang="ja-JP" altLang="ja-JP" sz="2400" dirty="0">
                    <a:latin typeface="+mn-ea"/>
                    <a:ea typeface="+mn-ea"/>
                  </a:rPr>
                  <a:t>に代入するアルゴリズムを示したものであるが、一部誤りがある。</a:t>
                </a:r>
                <a:endParaRPr lang="en-US" altLang="ja-JP" sz="2400" dirty="0">
                  <a:latin typeface="+mn-ea"/>
                  <a:ea typeface="+mn-ea"/>
                </a:endParaRPr>
              </a:p>
              <a:p>
                <a:pPr marL="114300" indent="0">
                  <a:buNone/>
                </a:pPr>
                <a:r>
                  <a:rPr lang="ja-JP" altLang="ja-JP" sz="2400" dirty="0">
                    <a:latin typeface="+mn-ea"/>
                    <a:ea typeface="+mn-ea"/>
                  </a:rPr>
                  <a:t>どのように訂正すればよいか。</a:t>
                </a:r>
                <a:endParaRPr lang="en-US" altLang="ja-JP" sz="2400" dirty="0">
                  <a:latin typeface="+mn-ea"/>
                  <a:ea typeface="+mn-ea"/>
                </a:endParaRPr>
              </a:p>
              <a:p>
                <a:pPr marL="114300" indent="0">
                  <a:buNone/>
                </a:pPr>
                <a:r>
                  <a:rPr lang="ja-JP" altLang="ja-JP" sz="2400" dirty="0">
                    <a:latin typeface="+mn-ea"/>
                    <a:ea typeface="+mn-ea"/>
                  </a:rPr>
                  <a:t>最も適切なものを</a:t>
                </a:r>
                <a:r>
                  <a:rPr lang="en-US" altLang="ja-JP" sz="2400" dirty="0">
                    <a:latin typeface="+mn-ea"/>
                    <a:ea typeface="+mn-ea"/>
                  </a:rPr>
                  <a:t>(</a:t>
                </a:r>
                <a:r>
                  <a:rPr lang="ja-JP" altLang="ja-JP" sz="2400" dirty="0">
                    <a:latin typeface="+mn-ea"/>
                    <a:ea typeface="+mn-ea"/>
                  </a:rPr>
                  <a:t>ア</a:t>
                </a:r>
                <a:r>
                  <a:rPr lang="en-US" altLang="ja-JP" sz="2400" dirty="0">
                    <a:latin typeface="+mn-ea"/>
                    <a:ea typeface="+mn-ea"/>
                  </a:rPr>
                  <a:t>)</a:t>
                </a:r>
                <a:r>
                  <a:rPr lang="ja-JP" altLang="ja-JP" sz="2400" dirty="0">
                    <a:latin typeface="+mn-ea"/>
                    <a:ea typeface="+mn-ea"/>
                  </a:rPr>
                  <a:t>～</a:t>
                </a:r>
                <a:r>
                  <a:rPr lang="en-US" altLang="ja-JP" sz="2400" dirty="0">
                    <a:latin typeface="+mn-ea"/>
                    <a:ea typeface="+mn-ea"/>
                  </a:rPr>
                  <a:t>(</a:t>
                </a:r>
                <a:r>
                  <a:rPr lang="ja-JP" altLang="ja-JP" sz="2400" dirty="0">
                    <a:latin typeface="+mn-ea"/>
                    <a:ea typeface="+mn-ea"/>
                  </a:rPr>
                  <a:t>エ</a:t>
                </a:r>
                <a:r>
                  <a:rPr lang="en-US" altLang="ja-JP" sz="2400" dirty="0">
                    <a:latin typeface="+mn-ea"/>
                    <a:ea typeface="+mn-ea"/>
                  </a:rPr>
                  <a:t>)</a:t>
                </a:r>
                <a:r>
                  <a:rPr lang="ja-JP" altLang="ja-JP" sz="2400" dirty="0">
                    <a:latin typeface="+mn-ea"/>
                    <a:ea typeface="+mn-ea"/>
                  </a:rPr>
                  <a:t>の中から１つ選びなさい。</a:t>
                </a:r>
              </a:p>
              <a:p>
                <a:pPr marL="114300" indent="0">
                  <a:buNone/>
                </a:pPr>
                <a:r>
                  <a:rPr lang="ja-JP" altLang="ja-JP" sz="2400" dirty="0">
                    <a:latin typeface="+mn-ea"/>
                    <a:ea typeface="+mn-ea"/>
                  </a:rPr>
                  <a:t>なお、処理の「</a:t>
                </a:r>
                <a:r>
                  <a:rPr lang="ja-JP" altLang="en-US" sz="2400" dirty="0">
                    <a:latin typeface="+mn-ea"/>
                    <a:ea typeface="+mn-ea"/>
                  </a:rPr>
                  <a:t>⇒</a:t>
                </a:r>
                <a:r>
                  <a:rPr lang="ja-JP" altLang="ja-JP" sz="2400" dirty="0">
                    <a:latin typeface="+mn-ea"/>
                    <a:ea typeface="+mn-ea"/>
                  </a:rPr>
                  <a:t>」は代入を表すものとする。</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ja-JP" sz="2400" b="0" i="0" u="none" strike="noStrike" kern="0" cap="none" spc="0" normalizeH="0" baseline="0" noProof="0" dirty="0">
                  <a:ln>
                    <a:noFill/>
                  </a:ln>
                  <a:solidFill>
                    <a:srgbClr val="000000"/>
                  </a:solidFill>
                  <a:effectLst/>
                  <a:highlight>
                    <a:srgbClr val="FFFF00"/>
                  </a:highlight>
                  <a:uLnTx/>
                  <a:uFillTx/>
                  <a:latin typeface="Arial"/>
                  <a:cs typeface="Arial"/>
                  <a:sym typeface="Arial"/>
                </a:endParaRPr>
              </a:p>
            </p:txBody>
          </p:sp>
        </mc:Choice>
        <mc:Fallback>
          <p:sp>
            <p:nvSpPr>
              <p:cNvPr id="30" name="テキスト ボックス 29">
                <a:extLst>
                  <a:ext uri="{FF2B5EF4-FFF2-40B4-BE49-F238E27FC236}">
                    <a16:creationId xmlns:a16="http://schemas.microsoft.com/office/drawing/2014/main" id="{EE2D99C3-3ABA-74A5-F749-6004E7265168}"/>
                  </a:ext>
                </a:extLst>
              </p:cNvPr>
              <p:cNvSpPr txBox="1">
                <a:spLocks noRot="1" noChangeAspect="1" noMove="1" noResize="1" noEditPoints="1" noAdjustHandles="1" noChangeArrowheads="1" noChangeShapeType="1" noTextEdit="1"/>
              </p:cNvSpPr>
              <p:nvPr/>
            </p:nvSpPr>
            <p:spPr>
              <a:xfrm>
                <a:off x="74333" y="105988"/>
                <a:ext cx="5126747" cy="4154984"/>
              </a:xfrm>
              <a:prstGeom prst="rect">
                <a:avLst/>
              </a:prstGeom>
              <a:blipFill>
                <a:blip r:embed="rId6"/>
                <a:stretch>
                  <a:fillRect l="-1784" t="-1173" r="-119"/>
                </a:stretch>
              </a:blipFill>
            </p:spPr>
            <p:txBody>
              <a:bodyPr/>
              <a:lstStyle/>
              <a:p>
                <a:r>
                  <a:rPr lang="ja-JP" altLang="en-US">
                    <a:noFill/>
                  </a:rPr>
                  <a:t> </a:t>
                </a:r>
              </a:p>
            </p:txBody>
          </p:sp>
        </mc:Fallback>
      </mc:AlternateContent>
      <p:sp>
        <p:nvSpPr>
          <p:cNvPr id="6" name="テキスト ボックス 5">
            <a:extLst>
              <a:ext uri="{FF2B5EF4-FFF2-40B4-BE49-F238E27FC236}">
                <a16:creationId xmlns:a16="http://schemas.microsoft.com/office/drawing/2014/main" id="{3205E41B-9878-4724-041E-EC16C7296DD4}"/>
              </a:ext>
            </a:extLst>
          </p:cNvPr>
          <p:cNvSpPr txBox="1"/>
          <p:nvPr/>
        </p:nvSpPr>
        <p:spPr>
          <a:xfrm>
            <a:off x="7490516" y="1820328"/>
            <a:ext cx="434856" cy="307777"/>
          </a:xfrm>
          <a:prstGeom prst="rect">
            <a:avLst/>
          </a:prstGeom>
          <a:noFill/>
          <a:ln w="1905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t>No</a:t>
            </a:r>
            <a:endParaRPr kumimoji="1" lang="ja-JP" altLang="en-US" sz="1400" b="0" i="0" u="none" strike="noStrike" kern="0" cap="none" spc="0" normalizeH="0" baseline="0" noProof="0" dirty="0">
              <a:ln>
                <a:noFill/>
              </a:ln>
              <a:solidFill>
                <a:srgbClr val="000000"/>
              </a:solidFill>
              <a:effectLst/>
              <a:uLnTx/>
              <a:uFillTx/>
              <a:latin typeface="Arial"/>
              <a:cs typeface="Arial"/>
              <a:sym typeface="Arial"/>
            </a:endParaRPr>
          </a:p>
        </p:txBody>
      </p:sp>
      <mc:AlternateContent xmlns:mc="http://schemas.openxmlformats.org/markup-compatibility/2006">
        <mc:Choice xmlns:a14="http://schemas.microsoft.com/office/drawing/2010/main" Requires="a14">
          <p:sp>
            <p:nvSpPr>
              <p:cNvPr id="9" name="正方形/長方形 8">
                <a:extLst>
                  <a:ext uri="{FF2B5EF4-FFF2-40B4-BE49-F238E27FC236}">
                    <a16:creationId xmlns:a16="http://schemas.microsoft.com/office/drawing/2014/main" id="{60B341CD-BD14-4AEB-D399-0729A62933F1}"/>
                  </a:ext>
                </a:extLst>
              </p:cNvPr>
              <p:cNvSpPr/>
              <p:nvPr/>
            </p:nvSpPr>
            <p:spPr>
              <a:xfrm>
                <a:off x="5933287" y="1137413"/>
                <a:ext cx="1478166" cy="357509"/>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solidFill>
                      <a:srgbClr val="000000"/>
                    </a:solidFill>
                    <a:latin typeface="Arial"/>
                    <a:ea typeface="ＭＳ Ｐゴシック" panose="020B0600070205080204" pitchFamily="50" charset="-128"/>
                  </a:rPr>
                  <a:t>B       0 </a:t>
                </a:r>
                <a:r>
                  <a:rPr kumimoji="1" lang="ja-JP" altLang="en-US" dirty="0">
                    <a:solidFill>
                      <a:srgbClr val="000000"/>
                    </a:solidFill>
                    <a:latin typeface="Arial"/>
                    <a:ea typeface="ＭＳ Ｐゴシック" panose="020B0600070205080204" pitchFamily="50" charset="-128"/>
                  </a:rPr>
                  <a:t>→　</a:t>
                </a:r>
                <a14:m>
                  <m:oMath xmlns:m="http://schemas.openxmlformats.org/officeDocument/2006/math">
                    <m:r>
                      <a:rPr kumimoji="1" lang="en-US" altLang="ja-JP" b="0" i="1" smtClean="0">
                        <a:solidFill>
                          <a:srgbClr val="000000"/>
                        </a:solidFill>
                        <a:latin typeface="Cambria Math" panose="02040503050406030204" pitchFamily="18" charset="0"/>
                        <a:ea typeface="ＭＳ Ｐゴシック" panose="020B0600070205080204" pitchFamily="50" charset="-128"/>
                      </a:rPr>
                      <m:t>𝑖</m:t>
                    </m:r>
                  </m:oMath>
                </a14:m>
                <a:endParaRPr kumimoji="1" lang="en-US" altLang="ja-JP" b="0" dirty="0">
                  <a:solidFill>
                    <a:srgbClr val="000000"/>
                  </a:solidFill>
                  <a:latin typeface="Arial"/>
                  <a:ea typeface="ＭＳ Ｐゴシック" panose="020B0600070205080204" pitchFamily="50" charset="-128"/>
                </a:endParaRPr>
              </a:p>
            </p:txBody>
          </p:sp>
        </mc:Choice>
        <mc:Fallback>
          <p:sp>
            <p:nvSpPr>
              <p:cNvPr id="9" name="正方形/長方形 8">
                <a:extLst>
                  <a:ext uri="{FF2B5EF4-FFF2-40B4-BE49-F238E27FC236}">
                    <a16:creationId xmlns:a16="http://schemas.microsoft.com/office/drawing/2014/main" id="{60B341CD-BD14-4AEB-D399-0729A62933F1}"/>
                  </a:ext>
                </a:extLst>
              </p:cNvPr>
              <p:cNvSpPr>
                <a:spLocks noRot="1" noChangeAspect="1" noMove="1" noResize="1" noEditPoints="1" noAdjustHandles="1" noChangeArrowheads="1" noChangeShapeType="1" noTextEdit="1"/>
              </p:cNvSpPr>
              <p:nvPr/>
            </p:nvSpPr>
            <p:spPr>
              <a:xfrm>
                <a:off x="5933287" y="1137413"/>
                <a:ext cx="1478166" cy="357509"/>
              </a:xfrm>
              <a:prstGeom prst="rect">
                <a:avLst/>
              </a:prstGeom>
              <a:blipFill>
                <a:blip r:embed="rId7"/>
                <a:stretch>
                  <a:fillRect b="-6349"/>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8" name="正方形/長方形 27">
                <a:extLst>
                  <a:ext uri="{FF2B5EF4-FFF2-40B4-BE49-F238E27FC236}">
                    <a16:creationId xmlns:a16="http://schemas.microsoft.com/office/drawing/2014/main" id="{DAC99631-67D4-339E-3AA7-C97273CB8994}"/>
                  </a:ext>
                </a:extLst>
              </p:cNvPr>
              <p:cNvSpPr/>
              <p:nvPr/>
            </p:nvSpPr>
            <p:spPr>
              <a:xfrm>
                <a:off x="5833598" y="3437237"/>
                <a:ext cx="1660358" cy="373124"/>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solidFill>
                      <a:srgbClr val="000000"/>
                    </a:solidFill>
                    <a:latin typeface="Arial"/>
                    <a:ea typeface="ＭＳ Ｐゴシック" panose="020B0600070205080204" pitchFamily="50" charset="-128"/>
                  </a:rPr>
                  <a:t>D</a:t>
                </a:r>
                <a:r>
                  <a:rPr kumimoji="1" lang="ja-JP" altLang="en-US" dirty="0">
                    <a:solidFill>
                      <a:srgbClr val="000000"/>
                    </a:solidFill>
                    <a:latin typeface="Arial"/>
                    <a:ea typeface="ＭＳ Ｐゴシック" panose="020B0600070205080204" pitchFamily="50" charset="-128"/>
                  </a:rPr>
                  <a:t>　</a:t>
                </a:r>
                <a14:m>
                  <m:oMath xmlns:m="http://schemas.openxmlformats.org/officeDocument/2006/math">
                    <m:r>
                      <a:rPr kumimoji="1" lang="ja-JP" altLang="en-US" b="0" i="1" dirty="0">
                        <a:solidFill>
                          <a:srgbClr val="000000"/>
                        </a:solidFill>
                        <a:latin typeface="Cambria Math" panose="02040503050406030204" pitchFamily="18" charset="0"/>
                        <a:ea typeface="ＭＳ Ｐゴシック" panose="020B0600070205080204" pitchFamily="50" charset="-128"/>
                      </a:rPr>
                      <m:t>　</m:t>
                    </m:r>
                    <m:r>
                      <a:rPr kumimoji="1" lang="en-US" altLang="ja-JP" b="0" i="1" dirty="0" smtClean="0">
                        <a:solidFill>
                          <a:srgbClr val="000000"/>
                        </a:solidFill>
                        <a:latin typeface="Cambria Math" panose="02040503050406030204" pitchFamily="18" charset="0"/>
                        <a:ea typeface="ＭＳ Ｐゴシック" panose="020B0600070205080204" pitchFamily="50" charset="-128"/>
                      </a:rPr>
                      <m:t>𝑖</m:t>
                    </m:r>
                    <m:r>
                      <a:rPr kumimoji="1" lang="en-US" altLang="ja-JP" b="0" i="1" smtClean="0">
                        <a:solidFill>
                          <a:srgbClr val="000000"/>
                        </a:solidFill>
                        <a:latin typeface="Cambria Math" panose="02040503050406030204" pitchFamily="18" charset="0"/>
                        <a:ea typeface="ＭＳ Ｐゴシック" panose="020B0600070205080204" pitchFamily="50" charset="-128"/>
                      </a:rPr>
                      <m:t>+</m:t>
                    </m:r>
                    <m:r>
                      <a:rPr kumimoji="1" lang="en-US" altLang="ja-JP" b="0" i="1" smtClean="0">
                        <a:solidFill>
                          <a:srgbClr val="000000"/>
                        </a:solidFill>
                        <a:latin typeface="Cambria Math" panose="02040503050406030204" pitchFamily="18" charset="0"/>
                        <a:ea typeface="ＭＳ Ｐゴシック" panose="020B0600070205080204" pitchFamily="50" charset="-128"/>
                      </a:rPr>
                      <m:t>2</m:t>
                    </m:r>
                    <m:r>
                      <a:rPr kumimoji="1" lang="ja-JP" altLang="en-US" i="1">
                        <a:solidFill>
                          <a:srgbClr val="000000"/>
                        </a:solidFill>
                        <a:latin typeface="Cambria Math" panose="02040503050406030204" pitchFamily="18" charset="0"/>
                        <a:ea typeface="ＭＳ Ｐゴシック" panose="020B0600070205080204" pitchFamily="50" charset="-128"/>
                      </a:rPr>
                      <m:t>→</m:t>
                    </m:r>
                    <m:r>
                      <a:rPr kumimoji="1" lang="en-US" altLang="ja-JP" b="0" i="1" smtClean="0">
                        <a:solidFill>
                          <a:srgbClr val="000000"/>
                        </a:solidFill>
                        <a:latin typeface="Cambria Math" panose="02040503050406030204" pitchFamily="18" charset="0"/>
                        <a:ea typeface="ＭＳ Ｐゴシック" panose="020B0600070205080204" pitchFamily="50" charset="-128"/>
                      </a:rPr>
                      <m:t>𝑖</m:t>
                    </m:r>
                  </m:oMath>
                </a14:m>
                <a:endParaRPr kumimoji="1" lang="ja-JP" altLang="en-US" sz="1400" b="0"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endParaRPr>
              </a:p>
            </p:txBody>
          </p:sp>
        </mc:Choice>
        <mc:Fallback>
          <p:sp>
            <p:nvSpPr>
              <p:cNvPr id="28" name="正方形/長方形 27">
                <a:extLst>
                  <a:ext uri="{FF2B5EF4-FFF2-40B4-BE49-F238E27FC236}">
                    <a16:creationId xmlns:a16="http://schemas.microsoft.com/office/drawing/2014/main" id="{DAC99631-67D4-339E-3AA7-C97273CB8994}"/>
                  </a:ext>
                </a:extLst>
              </p:cNvPr>
              <p:cNvSpPr>
                <a:spLocks noRot="1" noChangeAspect="1" noMove="1" noResize="1" noEditPoints="1" noAdjustHandles="1" noChangeArrowheads="1" noChangeShapeType="1" noTextEdit="1"/>
              </p:cNvSpPr>
              <p:nvPr/>
            </p:nvSpPr>
            <p:spPr>
              <a:xfrm>
                <a:off x="5833598" y="3437237"/>
                <a:ext cx="1660358" cy="373124"/>
              </a:xfrm>
              <a:prstGeom prst="rect">
                <a:avLst/>
              </a:prstGeom>
              <a:blipFill>
                <a:blip r:embed="rId8"/>
                <a:stretch>
                  <a:fillRect b="-7576"/>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p:cxnSp>
        <p:nvCxnSpPr>
          <p:cNvPr id="35" name="直線コネクタ 34">
            <a:extLst>
              <a:ext uri="{FF2B5EF4-FFF2-40B4-BE49-F238E27FC236}">
                <a16:creationId xmlns:a16="http://schemas.microsoft.com/office/drawing/2014/main" id="{BC4DC1DF-6D1F-0F61-87B5-125828CB2713}"/>
              </a:ext>
            </a:extLst>
          </p:cNvPr>
          <p:cNvCxnSpPr>
            <a:cxnSpLocks/>
            <a:stCxn id="7" idx="2"/>
            <a:endCxn id="28" idx="0"/>
          </p:cNvCxnSpPr>
          <p:nvPr/>
        </p:nvCxnSpPr>
        <p:spPr>
          <a:xfrm>
            <a:off x="6663777" y="3198110"/>
            <a:ext cx="0" cy="23912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521ECA34-CAF5-B8CA-01BB-8DA09B564306}"/>
              </a:ext>
            </a:extLst>
          </p:cNvPr>
          <p:cNvCxnSpPr>
            <a:cxnSpLocks/>
            <a:stCxn id="4" idx="2"/>
            <a:endCxn id="9" idx="0"/>
          </p:cNvCxnSpPr>
          <p:nvPr/>
        </p:nvCxnSpPr>
        <p:spPr>
          <a:xfrm>
            <a:off x="6672370" y="949346"/>
            <a:ext cx="0" cy="18806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8" name="コネクタ: カギ線 47">
            <a:extLst>
              <a:ext uri="{FF2B5EF4-FFF2-40B4-BE49-F238E27FC236}">
                <a16:creationId xmlns:a16="http://schemas.microsoft.com/office/drawing/2014/main" id="{7279E88D-AB62-A7D9-8229-66E0E7B8D27B}"/>
              </a:ext>
            </a:extLst>
          </p:cNvPr>
          <p:cNvCxnSpPr>
            <a:cxnSpLocks/>
            <a:stCxn id="28" idx="1"/>
            <a:endCxn id="5" idx="0"/>
          </p:cNvCxnSpPr>
          <p:nvPr/>
        </p:nvCxnSpPr>
        <p:spPr>
          <a:xfrm rot="10800000" flipH="1">
            <a:off x="5833598" y="1867545"/>
            <a:ext cx="838772" cy="1756255"/>
          </a:xfrm>
          <a:prstGeom prst="bentConnector4">
            <a:avLst>
              <a:gd name="adj1" fmla="val -53894"/>
              <a:gd name="adj2" fmla="val 113016"/>
            </a:avLst>
          </a:prstGeom>
          <a:ln w="28575">
            <a:solidFill>
              <a:schemeClr val="bg2"/>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936621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7">
          <a:extLst>
            <a:ext uri="{FF2B5EF4-FFF2-40B4-BE49-F238E27FC236}">
              <a16:creationId xmlns:a16="http://schemas.microsoft.com/office/drawing/2014/main" id="{C998A23C-861A-0F68-60ED-640CBF5C0F88}"/>
            </a:ext>
          </a:extLst>
        </p:cNvPr>
        <p:cNvGrpSpPr/>
        <p:nvPr/>
      </p:nvGrpSpPr>
      <p:grpSpPr>
        <a:xfrm>
          <a:off x="0" y="0"/>
          <a:ext cx="0" cy="0"/>
          <a:chOff x="0" y="0"/>
          <a:chExt cx="0" cy="0"/>
        </a:xfrm>
      </p:grpSpPr>
      <p:sp>
        <p:nvSpPr>
          <p:cNvPr id="3" name="楕円 2">
            <a:extLst>
              <a:ext uri="{FF2B5EF4-FFF2-40B4-BE49-F238E27FC236}">
                <a16:creationId xmlns:a16="http://schemas.microsoft.com/office/drawing/2014/main" id="{FB399571-6075-A493-97B4-004BFA09EE38}"/>
              </a:ext>
            </a:extLst>
          </p:cNvPr>
          <p:cNvSpPr/>
          <p:nvPr/>
        </p:nvSpPr>
        <p:spPr>
          <a:xfrm>
            <a:off x="6098292" y="63023"/>
            <a:ext cx="1148156" cy="357509"/>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dirty="0">
                <a:solidFill>
                  <a:srgbClr val="000000"/>
                </a:solidFill>
                <a:latin typeface="Arial"/>
                <a:ea typeface="ＭＳ Ｐゴシック" panose="020B0600070205080204" pitchFamily="50" charset="-128"/>
              </a:rPr>
              <a:t>開始</a:t>
            </a:r>
            <a:endParaRPr kumimoji="1" lang="ja-JP" altLang="en-US" sz="1400" b="0"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endParaRPr>
          </a:p>
        </p:txBody>
      </p:sp>
      <mc:AlternateContent xmlns:mc="http://schemas.openxmlformats.org/markup-compatibility/2006">
        <mc:Choice xmlns:a14="http://schemas.microsoft.com/office/drawing/2010/main" Requires="a14">
          <p:sp>
            <p:nvSpPr>
              <p:cNvPr id="4" name="正方形/長方形 3">
                <a:extLst>
                  <a:ext uri="{FF2B5EF4-FFF2-40B4-BE49-F238E27FC236}">
                    <a16:creationId xmlns:a16="http://schemas.microsoft.com/office/drawing/2014/main" id="{ED619274-06E2-0B8F-7A12-90CE2F03A2EE}"/>
                  </a:ext>
                </a:extLst>
              </p:cNvPr>
              <p:cNvSpPr/>
              <p:nvPr/>
            </p:nvSpPr>
            <p:spPr>
              <a:xfrm>
                <a:off x="5933287" y="591837"/>
                <a:ext cx="1478166" cy="357509"/>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solidFill>
                      <a:srgbClr val="000000"/>
                    </a:solidFill>
                    <a:latin typeface="Arial"/>
                    <a:ea typeface="ＭＳ Ｐゴシック" panose="020B0600070205080204" pitchFamily="50" charset="-128"/>
                  </a:rPr>
                  <a:t>A      0 </a:t>
                </a:r>
                <a:r>
                  <a:rPr kumimoji="1" lang="ja-JP" altLang="en-US" dirty="0">
                    <a:solidFill>
                      <a:srgbClr val="000000"/>
                    </a:solidFill>
                    <a:latin typeface="Arial"/>
                    <a:ea typeface="ＭＳ Ｐゴシック" panose="020B0600070205080204" pitchFamily="50" charset="-128"/>
                  </a:rPr>
                  <a:t>→　</a:t>
                </a:r>
                <a14:m>
                  <m:oMath xmlns:m="http://schemas.openxmlformats.org/officeDocument/2006/math">
                    <m:r>
                      <a:rPr kumimoji="1" lang="en-US" altLang="ja-JP" b="0" i="1" smtClean="0">
                        <a:solidFill>
                          <a:srgbClr val="000000"/>
                        </a:solidFill>
                        <a:latin typeface="Cambria Math" panose="02040503050406030204" pitchFamily="18" charset="0"/>
                        <a:ea typeface="ＭＳ Ｐゴシック" panose="020B0600070205080204" pitchFamily="50" charset="-128"/>
                      </a:rPr>
                      <m:t>𝑥</m:t>
                    </m:r>
                  </m:oMath>
                </a14:m>
                <a:endParaRPr kumimoji="1" lang="en-US" altLang="ja-JP" b="0" dirty="0">
                  <a:solidFill>
                    <a:srgbClr val="000000"/>
                  </a:solidFill>
                  <a:latin typeface="Arial"/>
                  <a:ea typeface="ＭＳ Ｐゴシック" panose="020B0600070205080204" pitchFamily="50" charset="-128"/>
                </a:endParaRPr>
              </a:p>
            </p:txBody>
          </p:sp>
        </mc:Choice>
        <mc:Fallback>
          <p:sp>
            <p:nvSpPr>
              <p:cNvPr id="4" name="正方形/長方形 3">
                <a:extLst>
                  <a:ext uri="{FF2B5EF4-FFF2-40B4-BE49-F238E27FC236}">
                    <a16:creationId xmlns:a16="http://schemas.microsoft.com/office/drawing/2014/main" id="{ED619274-06E2-0B8F-7A12-90CE2F03A2EE}"/>
                  </a:ext>
                </a:extLst>
              </p:cNvPr>
              <p:cNvSpPr>
                <a:spLocks noRot="1" noChangeAspect="1" noMove="1" noResize="1" noEditPoints="1" noAdjustHandles="1" noChangeArrowheads="1" noChangeShapeType="1" noTextEdit="1"/>
              </p:cNvSpPr>
              <p:nvPr/>
            </p:nvSpPr>
            <p:spPr>
              <a:xfrm>
                <a:off x="5933287" y="591837"/>
                <a:ext cx="1478166" cy="357509"/>
              </a:xfrm>
              <a:prstGeom prst="rect">
                <a:avLst/>
              </a:prstGeom>
              <a:blipFill>
                <a:blip r:embed="rId3"/>
                <a:stretch>
                  <a:fillRect b="-6250"/>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5" name="フローチャート: 判断 4">
                <a:extLst>
                  <a:ext uri="{FF2B5EF4-FFF2-40B4-BE49-F238E27FC236}">
                    <a16:creationId xmlns:a16="http://schemas.microsoft.com/office/drawing/2014/main" id="{689ED7B2-458C-F6E6-22D0-ACA752839C10}"/>
                  </a:ext>
                </a:extLst>
              </p:cNvPr>
              <p:cNvSpPr/>
              <p:nvPr/>
            </p:nvSpPr>
            <p:spPr>
              <a:xfrm>
                <a:off x="5610153" y="1867544"/>
                <a:ext cx="2124433" cy="631872"/>
              </a:xfrm>
              <a:prstGeom prst="flowChartDecision">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14:m>
                  <m:oMath xmlns:m="http://schemas.openxmlformats.org/officeDocument/2006/math">
                    <m:r>
                      <a:rPr kumimoji="1" lang="en-US" altLang="ja-JP" sz="1400" b="0" i="1" u="none" strike="noStrike" kern="0" cap="none" spc="0" normalizeH="0" baseline="0" noProof="0" smtClean="0">
                        <a:ln>
                          <a:noFill/>
                        </a:ln>
                        <a:solidFill>
                          <a:srgbClr val="000000"/>
                        </a:solidFill>
                        <a:effectLst/>
                        <a:uLnTx/>
                        <a:uFillTx/>
                        <a:latin typeface="Cambria Math" panose="02040503050406030204" pitchFamily="18" charset="0"/>
                        <a:ea typeface="ＭＳ Ｐゴシック" panose="020B0600070205080204" pitchFamily="50" charset="-128"/>
                        <a:cs typeface="+mn-cs"/>
                        <a:sym typeface="Arial"/>
                      </a:rPr>
                      <m:t>𝑖</m:t>
                    </m:r>
                    <m:r>
                      <a:rPr kumimoji="1" lang="ja-JP" altLang="en-US" i="1">
                        <a:solidFill>
                          <a:srgbClr val="000000"/>
                        </a:solidFill>
                        <a:latin typeface="Cambria Math" panose="02040503050406030204" pitchFamily="18" charset="0"/>
                        <a:ea typeface="ＭＳ Ｐゴシック" panose="020B0600070205080204" pitchFamily="50" charset="-128"/>
                      </a:rPr>
                      <m:t>が</m:t>
                    </m:r>
                    <m:r>
                      <a:rPr kumimoji="1" lang="en-US" altLang="ja-JP" b="0" i="1" smtClean="0">
                        <a:solidFill>
                          <a:srgbClr val="000000"/>
                        </a:solidFill>
                        <a:latin typeface="Cambria Math" panose="02040503050406030204" pitchFamily="18" charset="0"/>
                        <a:ea typeface="ＭＳ Ｐゴシック" panose="020B0600070205080204" pitchFamily="50" charset="-128"/>
                      </a:rPr>
                      <m:t>50</m:t>
                    </m:r>
                  </m:oMath>
                </a14:m>
                <a:r>
                  <a:rPr kumimoji="1" lang="ja-JP" altLang="en-US" dirty="0">
                    <a:solidFill>
                      <a:srgbClr val="000000"/>
                    </a:solidFill>
                    <a:latin typeface="Arial"/>
                    <a:ea typeface="ＭＳ Ｐゴシック" panose="020B0600070205080204" pitchFamily="50" charset="-128"/>
                  </a:rPr>
                  <a:t>以下</a:t>
                </a:r>
                <a:endParaRPr kumimoji="1" lang="en-US" altLang="ja-JP" b="0" i="0" dirty="0">
                  <a:solidFill>
                    <a:srgbClr val="000000"/>
                  </a:solidFill>
                  <a:latin typeface="Arial"/>
                  <a:ea typeface="ＭＳ Ｐゴシック" panose="020B0600070205080204" pitchFamily="50" charset="-128"/>
                </a:endParaRPr>
              </a:p>
            </p:txBody>
          </p:sp>
        </mc:Choice>
        <mc:Fallback>
          <p:sp>
            <p:nvSpPr>
              <p:cNvPr id="5" name="フローチャート: 判断 4">
                <a:extLst>
                  <a:ext uri="{FF2B5EF4-FFF2-40B4-BE49-F238E27FC236}">
                    <a16:creationId xmlns:a16="http://schemas.microsoft.com/office/drawing/2014/main" id="{689ED7B2-458C-F6E6-22D0-ACA752839C10}"/>
                  </a:ext>
                </a:extLst>
              </p:cNvPr>
              <p:cNvSpPr>
                <a:spLocks noRot="1" noChangeAspect="1" noMove="1" noResize="1" noEditPoints="1" noAdjustHandles="1" noChangeArrowheads="1" noChangeShapeType="1" noTextEdit="1"/>
              </p:cNvSpPr>
              <p:nvPr/>
            </p:nvSpPr>
            <p:spPr>
              <a:xfrm>
                <a:off x="5610153" y="1867544"/>
                <a:ext cx="2124433" cy="631872"/>
              </a:xfrm>
              <a:prstGeom prst="flowChartDecision">
                <a:avLst/>
              </a:prstGeom>
              <a:blipFill>
                <a:blip r:embed="rId4"/>
                <a:stretch>
                  <a:fillRect/>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7" name="正方形/長方形 6">
                <a:extLst>
                  <a:ext uri="{FF2B5EF4-FFF2-40B4-BE49-F238E27FC236}">
                    <a16:creationId xmlns:a16="http://schemas.microsoft.com/office/drawing/2014/main" id="{46CC6BE1-E72F-294D-433B-632A8A657045}"/>
                  </a:ext>
                </a:extLst>
              </p:cNvPr>
              <p:cNvSpPr/>
              <p:nvPr/>
            </p:nvSpPr>
            <p:spPr>
              <a:xfrm>
                <a:off x="5833598" y="2824986"/>
                <a:ext cx="1660358" cy="373124"/>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solidFill>
                      <a:srgbClr val="000000"/>
                    </a:solidFill>
                    <a:latin typeface="Arial"/>
                    <a:ea typeface="ＭＳ Ｐゴシック" panose="020B0600070205080204" pitchFamily="50" charset="-128"/>
                  </a:rPr>
                  <a:t>C</a:t>
                </a:r>
                <a:r>
                  <a:rPr kumimoji="1" lang="ja-JP" altLang="en-US" dirty="0">
                    <a:solidFill>
                      <a:srgbClr val="000000"/>
                    </a:solidFill>
                    <a:latin typeface="Arial"/>
                    <a:ea typeface="ＭＳ Ｐゴシック" panose="020B0600070205080204" pitchFamily="50" charset="-128"/>
                  </a:rPr>
                  <a:t>　</a:t>
                </a:r>
                <a14:m>
                  <m:oMath xmlns:m="http://schemas.openxmlformats.org/officeDocument/2006/math">
                    <m:r>
                      <a:rPr kumimoji="1" lang="ja-JP" altLang="en-US" b="0" i="1" dirty="0">
                        <a:solidFill>
                          <a:srgbClr val="000000"/>
                        </a:solidFill>
                        <a:latin typeface="Cambria Math" panose="02040503050406030204" pitchFamily="18" charset="0"/>
                        <a:ea typeface="ＭＳ Ｐゴシック" panose="020B0600070205080204" pitchFamily="50" charset="-128"/>
                      </a:rPr>
                      <m:t>　</m:t>
                    </m:r>
                    <m:r>
                      <a:rPr kumimoji="1" lang="en-US" altLang="ja-JP" b="0" i="1" smtClean="0">
                        <a:solidFill>
                          <a:srgbClr val="000000"/>
                        </a:solidFill>
                        <a:latin typeface="Cambria Math" panose="02040503050406030204" pitchFamily="18" charset="0"/>
                        <a:ea typeface="ＭＳ Ｐゴシック" panose="020B0600070205080204" pitchFamily="50" charset="-128"/>
                      </a:rPr>
                      <m:t>𝑥</m:t>
                    </m:r>
                    <m:r>
                      <a:rPr kumimoji="1" lang="en-US" altLang="ja-JP" b="0" i="1" smtClean="0">
                        <a:solidFill>
                          <a:srgbClr val="000000"/>
                        </a:solidFill>
                        <a:latin typeface="Cambria Math" panose="02040503050406030204" pitchFamily="18" charset="0"/>
                        <a:ea typeface="ＭＳ Ｐゴシック" panose="020B0600070205080204" pitchFamily="50" charset="-128"/>
                      </a:rPr>
                      <m:t>+</m:t>
                    </m:r>
                    <m:r>
                      <a:rPr kumimoji="1" lang="en-US" altLang="ja-JP" b="0" i="1" smtClean="0">
                        <a:solidFill>
                          <a:srgbClr val="000000"/>
                        </a:solidFill>
                        <a:latin typeface="Cambria Math" panose="02040503050406030204" pitchFamily="18" charset="0"/>
                        <a:ea typeface="ＭＳ Ｐゴシック" panose="020B0600070205080204" pitchFamily="50" charset="-128"/>
                      </a:rPr>
                      <m:t>𝑖</m:t>
                    </m:r>
                    <m:r>
                      <a:rPr kumimoji="1" lang="ja-JP" altLang="en-US" i="1">
                        <a:solidFill>
                          <a:srgbClr val="000000"/>
                        </a:solidFill>
                        <a:latin typeface="Cambria Math" panose="02040503050406030204" pitchFamily="18" charset="0"/>
                        <a:ea typeface="ＭＳ Ｐゴシック" panose="020B0600070205080204" pitchFamily="50" charset="-128"/>
                      </a:rPr>
                      <m:t>→</m:t>
                    </m:r>
                    <m:r>
                      <a:rPr kumimoji="1" lang="en-US" altLang="ja-JP" b="0" i="1" smtClean="0">
                        <a:solidFill>
                          <a:srgbClr val="000000"/>
                        </a:solidFill>
                        <a:latin typeface="Cambria Math" panose="02040503050406030204" pitchFamily="18" charset="0"/>
                        <a:ea typeface="ＭＳ Ｐゴシック" panose="020B0600070205080204" pitchFamily="50" charset="-128"/>
                      </a:rPr>
                      <m:t>𝑥</m:t>
                    </m:r>
                  </m:oMath>
                </a14:m>
                <a:endParaRPr kumimoji="1" lang="ja-JP" altLang="en-US" sz="1400" b="0"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endParaRPr>
              </a:p>
            </p:txBody>
          </p:sp>
        </mc:Choice>
        <mc:Fallback>
          <p:sp>
            <p:nvSpPr>
              <p:cNvPr id="7" name="正方形/長方形 6">
                <a:extLst>
                  <a:ext uri="{FF2B5EF4-FFF2-40B4-BE49-F238E27FC236}">
                    <a16:creationId xmlns:a16="http://schemas.microsoft.com/office/drawing/2014/main" id="{46CC6BE1-E72F-294D-433B-632A8A657045}"/>
                  </a:ext>
                </a:extLst>
              </p:cNvPr>
              <p:cNvSpPr>
                <a:spLocks noRot="1" noChangeAspect="1" noMove="1" noResize="1" noEditPoints="1" noAdjustHandles="1" noChangeArrowheads="1" noChangeShapeType="1" noTextEdit="1"/>
              </p:cNvSpPr>
              <p:nvPr/>
            </p:nvSpPr>
            <p:spPr>
              <a:xfrm>
                <a:off x="5833598" y="2824986"/>
                <a:ext cx="1660358" cy="373124"/>
              </a:xfrm>
              <a:prstGeom prst="rect">
                <a:avLst/>
              </a:prstGeom>
              <a:blipFill>
                <a:blip r:embed="rId5"/>
                <a:stretch>
                  <a:fillRect b="-7463"/>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p:sp>
        <p:nvSpPr>
          <p:cNvPr id="11" name="楕円 10">
            <a:extLst>
              <a:ext uri="{FF2B5EF4-FFF2-40B4-BE49-F238E27FC236}">
                <a16:creationId xmlns:a16="http://schemas.microsoft.com/office/drawing/2014/main" id="{DB3F6133-006C-E79D-7EE0-84870924BF4C}"/>
              </a:ext>
            </a:extLst>
          </p:cNvPr>
          <p:cNvSpPr/>
          <p:nvPr/>
        </p:nvSpPr>
        <p:spPr>
          <a:xfrm>
            <a:off x="6022666" y="4184776"/>
            <a:ext cx="1282222" cy="418527"/>
          </a:xfrm>
          <a:prstGeom prst="ellipse">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ja-JP" altLang="en-US" sz="1400" b="0"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rPr>
              <a:t>終了</a:t>
            </a:r>
          </a:p>
        </p:txBody>
      </p:sp>
      <p:cxnSp>
        <p:nvCxnSpPr>
          <p:cNvPr id="13" name="直線コネクタ 12">
            <a:extLst>
              <a:ext uri="{FF2B5EF4-FFF2-40B4-BE49-F238E27FC236}">
                <a16:creationId xmlns:a16="http://schemas.microsoft.com/office/drawing/2014/main" id="{2F6E1DA0-039A-6357-C172-8E34B613E147}"/>
              </a:ext>
            </a:extLst>
          </p:cNvPr>
          <p:cNvCxnSpPr>
            <a:stCxn id="3" idx="4"/>
            <a:endCxn id="4" idx="0"/>
          </p:cNvCxnSpPr>
          <p:nvPr/>
        </p:nvCxnSpPr>
        <p:spPr>
          <a:xfrm>
            <a:off x="6672370" y="420532"/>
            <a:ext cx="0" cy="171305"/>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4" name="直線コネクタ 13">
            <a:extLst>
              <a:ext uri="{FF2B5EF4-FFF2-40B4-BE49-F238E27FC236}">
                <a16:creationId xmlns:a16="http://schemas.microsoft.com/office/drawing/2014/main" id="{4598ED86-B990-3481-034C-ADA6F40A5BE2}"/>
              </a:ext>
            </a:extLst>
          </p:cNvPr>
          <p:cNvCxnSpPr>
            <a:cxnSpLocks/>
            <a:stCxn id="9" idx="2"/>
            <a:endCxn id="5" idx="0"/>
          </p:cNvCxnSpPr>
          <p:nvPr/>
        </p:nvCxnSpPr>
        <p:spPr>
          <a:xfrm>
            <a:off x="6672370" y="1494922"/>
            <a:ext cx="0" cy="372622"/>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直線コネクタ 16">
            <a:extLst>
              <a:ext uri="{FF2B5EF4-FFF2-40B4-BE49-F238E27FC236}">
                <a16:creationId xmlns:a16="http://schemas.microsoft.com/office/drawing/2014/main" id="{A201E8F9-B830-A74C-CB71-2A3A532E2462}"/>
              </a:ext>
            </a:extLst>
          </p:cNvPr>
          <p:cNvCxnSpPr>
            <a:cxnSpLocks/>
            <a:stCxn id="5" idx="2"/>
            <a:endCxn id="7" idx="0"/>
          </p:cNvCxnSpPr>
          <p:nvPr/>
        </p:nvCxnSpPr>
        <p:spPr>
          <a:xfrm flipH="1">
            <a:off x="6663777" y="2499416"/>
            <a:ext cx="8593" cy="32557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24" name="コネクタ: カギ線 23">
            <a:extLst>
              <a:ext uri="{FF2B5EF4-FFF2-40B4-BE49-F238E27FC236}">
                <a16:creationId xmlns:a16="http://schemas.microsoft.com/office/drawing/2014/main" id="{8DE888EB-78C9-4D1E-F3B9-ADD9C9CB41E6}"/>
              </a:ext>
            </a:extLst>
          </p:cNvPr>
          <p:cNvCxnSpPr>
            <a:cxnSpLocks/>
            <a:stCxn id="5" idx="3"/>
            <a:endCxn id="11" idx="6"/>
          </p:cNvCxnSpPr>
          <p:nvPr/>
        </p:nvCxnSpPr>
        <p:spPr>
          <a:xfrm flipH="1">
            <a:off x="7304888" y="2183480"/>
            <a:ext cx="429698" cy="2210560"/>
          </a:xfrm>
          <a:prstGeom prst="bentConnector3">
            <a:avLst>
              <a:gd name="adj1" fmla="val -53200"/>
            </a:avLst>
          </a:prstGeom>
          <a:ln w="28575">
            <a:solidFill>
              <a:schemeClr val="bg2"/>
            </a:solidFill>
            <a:tailEnd type="triangle"/>
          </a:ln>
        </p:spPr>
        <p:style>
          <a:lnRef idx="1">
            <a:schemeClr val="accent1"/>
          </a:lnRef>
          <a:fillRef idx="0">
            <a:schemeClr val="accent1"/>
          </a:fillRef>
          <a:effectRef idx="0">
            <a:schemeClr val="accent1"/>
          </a:effectRef>
          <a:fontRef idx="minor">
            <a:schemeClr val="tx1"/>
          </a:fontRef>
        </p:style>
      </p:cxnSp>
      <p:sp>
        <p:nvSpPr>
          <p:cNvPr id="27" name="テキスト ボックス 26">
            <a:extLst>
              <a:ext uri="{FF2B5EF4-FFF2-40B4-BE49-F238E27FC236}">
                <a16:creationId xmlns:a16="http://schemas.microsoft.com/office/drawing/2014/main" id="{C59D65D3-E260-CC83-376F-D78686A13C65}"/>
              </a:ext>
            </a:extLst>
          </p:cNvPr>
          <p:cNvSpPr txBox="1"/>
          <p:nvPr/>
        </p:nvSpPr>
        <p:spPr>
          <a:xfrm>
            <a:off x="6125792" y="2475740"/>
            <a:ext cx="489433" cy="307777"/>
          </a:xfrm>
          <a:prstGeom prst="rect">
            <a:avLst/>
          </a:prstGeom>
          <a:noFill/>
          <a:ln w="1905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t>Yes</a:t>
            </a:r>
            <a:endParaRPr kumimoji="1" lang="ja-JP" altLang="en-US" sz="1400" b="0" i="0" u="none" strike="noStrike" kern="0" cap="none" spc="0" normalizeH="0" baseline="0" noProof="0" dirty="0">
              <a:ln>
                <a:noFill/>
              </a:ln>
              <a:solidFill>
                <a:srgbClr val="000000"/>
              </a:solidFill>
              <a:effectLst/>
              <a:uLnTx/>
              <a:uFillTx/>
              <a:latin typeface="Arial"/>
              <a:cs typeface="Arial"/>
              <a:sym typeface="Arial"/>
            </a:endParaRPr>
          </a:p>
        </p:txBody>
      </p:sp>
      <mc:AlternateContent xmlns:mc="http://schemas.openxmlformats.org/markup-compatibility/2006">
        <mc:Choice xmlns:a14="http://schemas.microsoft.com/office/drawing/2010/main" Requires="a14">
          <p:sp>
            <p:nvSpPr>
              <p:cNvPr id="30" name="テキスト ボックス 29">
                <a:extLst>
                  <a:ext uri="{FF2B5EF4-FFF2-40B4-BE49-F238E27FC236}">
                    <a16:creationId xmlns:a16="http://schemas.microsoft.com/office/drawing/2014/main" id="{0D68C159-DE00-025E-2DF8-D3551DD285A9}"/>
                  </a:ext>
                </a:extLst>
              </p:cNvPr>
              <p:cNvSpPr txBox="1"/>
              <p:nvPr/>
            </p:nvSpPr>
            <p:spPr>
              <a:xfrm>
                <a:off x="74333" y="105988"/>
                <a:ext cx="5126747" cy="30469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ja-JP" altLang="en-US" sz="2400" b="0" i="0" u="none" strike="noStrike" kern="0" cap="none" spc="0" normalizeH="0" baseline="0" noProof="0" dirty="0">
                    <a:ln>
                      <a:noFill/>
                    </a:ln>
                    <a:solidFill>
                      <a:srgbClr val="000000"/>
                    </a:solidFill>
                    <a:effectLst/>
                    <a:highlight>
                      <a:srgbClr val="FFFF00"/>
                    </a:highlight>
                    <a:uLnTx/>
                    <a:uFillTx/>
                    <a:latin typeface="+mn-ea"/>
                    <a:ea typeface="+mn-ea"/>
                    <a:cs typeface="Arial"/>
                    <a:sym typeface="Arial"/>
                  </a:rPr>
                  <a:t>〇練習問題</a:t>
                </a:r>
                <a:r>
                  <a:rPr lang="en-US" altLang="ja-JP" sz="2400" dirty="0">
                    <a:highlight>
                      <a:srgbClr val="FFFF00"/>
                    </a:highlight>
                    <a:latin typeface="+mn-ea"/>
                    <a:ea typeface="+mn-ea"/>
                  </a:rPr>
                  <a:t>【</a:t>
                </a:r>
                <a:r>
                  <a:rPr lang="ja-JP" altLang="en-US" sz="2400" dirty="0">
                    <a:highlight>
                      <a:srgbClr val="FFFF00"/>
                    </a:highlight>
                    <a:latin typeface="+mn-ea"/>
                    <a:ea typeface="+mn-ea"/>
                  </a:rPr>
                  <a:t>思</a:t>
                </a:r>
                <a:r>
                  <a:rPr lang="en-US" altLang="ja-JP" sz="2400" dirty="0">
                    <a:highlight>
                      <a:srgbClr val="FFFF00"/>
                    </a:highlight>
                    <a:latin typeface="+mn-ea"/>
                    <a:ea typeface="+mn-ea"/>
                  </a:rPr>
                  <a:t>】(4</a:t>
                </a:r>
                <a:r>
                  <a:rPr lang="ja-JP" altLang="en-US" sz="2400" dirty="0">
                    <a:highlight>
                      <a:srgbClr val="FFFF00"/>
                    </a:highlight>
                    <a:latin typeface="+mn-ea"/>
                    <a:ea typeface="+mn-ea"/>
                  </a:rPr>
                  <a:t>点</a:t>
                </a:r>
                <a:r>
                  <a:rPr lang="en-US" altLang="ja-JP" sz="2400" dirty="0">
                    <a:highlight>
                      <a:srgbClr val="FFFF00"/>
                    </a:highlight>
                    <a:latin typeface="+mn-ea"/>
                    <a:ea typeface="+mn-ea"/>
                  </a:rPr>
                  <a:t>)</a:t>
                </a:r>
                <a:endParaRPr kumimoji="0" lang="en-US" altLang="ja-JP" sz="2400" b="0" i="0" u="none" strike="noStrike" kern="0" cap="none" spc="0" normalizeH="0" baseline="0" noProof="0" dirty="0">
                  <a:ln>
                    <a:noFill/>
                  </a:ln>
                  <a:solidFill>
                    <a:srgbClr val="000000"/>
                  </a:solidFill>
                  <a:effectLst/>
                  <a:highlight>
                    <a:srgbClr val="FFFF00"/>
                  </a:highlight>
                  <a:uLnTx/>
                  <a:uFillTx/>
                  <a:latin typeface="+mn-ea"/>
                  <a:ea typeface="+mn-ea"/>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ja-JP" sz="2400" b="0" i="0" u="none" strike="noStrike" kern="0" cap="none" spc="0" normalizeH="0" baseline="0" noProof="0" dirty="0">
                  <a:ln>
                    <a:noFill/>
                  </a:ln>
                  <a:solidFill>
                    <a:srgbClr val="000000"/>
                  </a:solidFill>
                  <a:effectLst/>
                  <a:highlight>
                    <a:srgbClr val="FFFF00"/>
                  </a:highligh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lang="en-US" altLang="ja-JP" sz="2400" dirty="0">
                  <a:highlight>
                    <a:srgbClr val="FFFF00"/>
                  </a:highlight>
                </a:endParaRPr>
              </a:p>
              <a:p>
                <a:pPr>
                  <a:buNone/>
                </a:pPr>
                <a:r>
                  <a:rPr lang="en-US" alt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ア</a:t>
                </a:r>
                <a:r>
                  <a:rPr lang="en-US" alt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)A</a:t>
                </a:r>
                <a:r>
                  <a:rPr lang="ja-JP" alt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の処理を</a:t>
                </a:r>
                <a14:m>
                  <m:oMath xmlns:m="http://schemas.openxmlformats.org/officeDocument/2006/math">
                    <m:r>
                      <a:rPr lang="en-US" altLang="ja-JP" sz="2400" i="1" kern="100">
                        <a:solidFill>
                          <a:schemeClr val="bg2"/>
                        </a:solidFill>
                        <a:latin typeface="Cambria Math" panose="02040503050406030204" pitchFamily="18" charset="0"/>
                        <a:ea typeface="游明朝" panose="02020400000000000000" pitchFamily="18" charset="-128"/>
                        <a:cs typeface="Times New Roman" panose="02020603050405020304" pitchFamily="18" charset="0"/>
                      </a:rPr>
                      <m:t>1</m:t>
                    </m:r>
                    <m:r>
                      <a:rPr lang="ja-JP" altLang="en-US" sz="2400" i="1" kern="100">
                        <a:solidFill>
                          <a:schemeClr val="bg2"/>
                        </a:solidFill>
                        <a:effectLst/>
                        <a:latin typeface="Cambria Math" panose="02040503050406030204" pitchFamily="18" charset="0"/>
                        <a:ea typeface="游明朝" panose="02020400000000000000" pitchFamily="18" charset="-128"/>
                        <a:cs typeface="Times New Roman" panose="02020603050405020304" pitchFamily="18" charset="0"/>
                      </a:rPr>
                      <m:t>→</m:t>
                    </m:r>
                    <m:r>
                      <a:rPr lang="ja-JP" altLang="en-US" sz="2400" i="1" kern="100">
                        <a:solidFill>
                          <a:schemeClr val="bg2"/>
                        </a:solidFill>
                        <a:effectLst/>
                        <a:latin typeface="Cambria Math" panose="02040503050406030204" pitchFamily="18" charset="0"/>
                        <a:ea typeface="游明朝" panose="02020400000000000000" pitchFamily="18" charset="-128"/>
                        <a:cs typeface="Times New Roman" panose="02020603050405020304" pitchFamily="18" charset="0"/>
                      </a:rPr>
                      <m:t>𝑥</m:t>
                    </m:r>
                  </m:oMath>
                </a14:m>
                <a:r>
                  <a:rPr lang="ja-JP" altLang="ja-JP" sz="2400" kern="100" dirty="0">
                    <a:solidFill>
                      <a:schemeClr val="bg2"/>
                    </a:solidFill>
                    <a:effectLst/>
                    <a:latin typeface="游明朝" panose="02020400000000000000" pitchFamily="18" charset="-128"/>
                    <a:ea typeface="游明朝" panose="02020400000000000000" pitchFamily="18" charset="-128"/>
                    <a:cs typeface="Times New Roman" panose="02020603050405020304" pitchFamily="18" charset="0"/>
                  </a:rPr>
                  <a:t>にする。</a:t>
                </a:r>
              </a:p>
              <a:p>
                <a:pPr>
                  <a:buNone/>
                </a:pPr>
                <a:r>
                  <a:rPr lang="en-US" altLang="ja-JP" sz="2400" kern="100" dirty="0">
                    <a:solidFill>
                      <a:srgbClr val="C00000"/>
                    </a:solidFill>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400" kern="100" dirty="0">
                    <a:solidFill>
                      <a:srgbClr val="C00000"/>
                    </a:solidFill>
                    <a:effectLst/>
                    <a:latin typeface="游明朝" panose="02020400000000000000" pitchFamily="18" charset="-128"/>
                    <a:ea typeface="游明朝" panose="02020400000000000000" pitchFamily="18" charset="-128"/>
                    <a:cs typeface="Times New Roman" panose="02020603050405020304" pitchFamily="18" charset="0"/>
                  </a:rPr>
                  <a:t>イ</a:t>
                </a:r>
                <a:r>
                  <a:rPr lang="en-US" altLang="ja-JP" sz="2400" kern="100" dirty="0">
                    <a:solidFill>
                      <a:srgbClr val="C00000"/>
                    </a:solidFill>
                    <a:effectLst/>
                    <a:latin typeface="游明朝" panose="02020400000000000000" pitchFamily="18" charset="-128"/>
                    <a:ea typeface="游明朝" panose="02020400000000000000" pitchFamily="18" charset="-128"/>
                    <a:cs typeface="Times New Roman" panose="02020603050405020304" pitchFamily="18" charset="0"/>
                  </a:rPr>
                  <a:t>)B</a:t>
                </a:r>
                <a:r>
                  <a:rPr lang="ja-JP" altLang="ja-JP" sz="2400" kern="100" dirty="0">
                    <a:solidFill>
                      <a:srgbClr val="C00000"/>
                    </a:solidFill>
                    <a:effectLst/>
                    <a:latin typeface="游明朝" panose="02020400000000000000" pitchFamily="18" charset="-128"/>
                    <a:ea typeface="游明朝" panose="02020400000000000000" pitchFamily="18" charset="-128"/>
                    <a:cs typeface="Times New Roman" panose="02020603050405020304" pitchFamily="18" charset="0"/>
                  </a:rPr>
                  <a:t>の処理を</a:t>
                </a:r>
                <a14:m>
                  <m:oMath xmlns:m="http://schemas.openxmlformats.org/officeDocument/2006/math">
                    <m:r>
                      <a:rPr lang="en-US" altLang="ja-JP" sz="2400" i="1" kern="100">
                        <a:solidFill>
                          <a:srgbClr val="C00000"/>
                        </a:solidFill>
                        <a:effectLst/>
                        <a:latin typeface="Cambria Math" panose="02040503050406030204" pitchFamily="18" charset="0"/>
                        <a:ea typeface="游明朝" panose="02020400000000000000" pitchFamily="18" charset="-128"/>
                        <a:cs typeface="Times New Roman" panose="02020603050405020304" pitchFamily="18" charset="0"/>
                      </a:rPr>
                      <m:t>1</m:t>
                    </m:r>
                    <m:r>
                      <a:rPr lang="ja-JP" altLang="en-US" sz="2400" i="1" kern="100">
                        <a:solidFill>
                          <a:srgbClr val="C00000"/>
                        </a:solidFill>
                        <a:effectLst/>
                        <a:latin typeface="Cambria Math" panose="02040503050406030204" pitchFamily="18" charset="0"/>
                        <a:ea typeface="游明朝" panose="02020400000000000000" pitchFamily="18" charset="-128"/>
                        <a:cs typeface="Times New Roman" panose="02020603050405020304" pitchFamily="18" charset="0"/>
                      </a:rPr>
                      <m:t>→</m:t>
                    </m:r>
                    <m:r>
                      <a:rPr lang="ja-JP" altLang="en-US" sz="2400" i="1" kern="100">
                        <a:solidFill>
                          <a:srgbClr val="C00000"/>
                        </a:solidFill>
                        <a:effectLst/>
                        <a:latin typeface="Cambria Math" panose="02040503050406030204" pitchFamily="18" charset="0"/>
                        <a:ea typeface="游明朝" panose="02020400000000000000" pitchFamily="18" charset="-128"/>
                        <a:cs typeface="Times New Roman" panose="02020603050405020304" pitchFamily="18" charset="0"/>
                      </a:rPr>
                      <m:t>𝑖</m:t>
                    </m:r>
                  </m:oMath>
                </a14:m>
                <a:r>
                  <a:rPr lang="ja-JP" altLang="ja-JP" sz="2400" kern="100" dirty="0">
                    <a:solidFill>
                      <a:srgbClr val="C00000"/>
                    </a:solidFill>
                    <a:effectLst/>
                    <a:latin typeface="游明朝" panose="02020400000000000000" pitchFamily="18" charset="-128"/>
                    <a:ea typeface="游明朝" panose="02020400000000000000" pitchFamily="18" charset="-128"/>
                    <a:cs typeface="Times New Roman" panose="02020603050405020304" pitchFamily="18" charset="0"/>
                  </a:rPr>
                  <a:t>にする。</a:t>
                </a:r>
              </a:p>
              <a:p>
                <a:pPr>
                  <a:buNone/>
                </a:pPr>
                <a:r>
                  <a:rPr lang="en-US" altLang="ja-JP" sz="2400" kern="100" dirty="0">
                    <a:effectLst/>
                    <a:latin typeface="游明朝" panose="02020400000000000000" pitchFamily="18" charset="-128"/>
                    <a:ea typeface="游明朝" panose="02020400000000000000" pitchFamily="18" charset="-128"/>
                    <a:cs typeface="Times New Roman" panose="02020603050405020304" pitchFamily="18" charset="0"/>
                  </a:rPr>
                  <a:t>(</a:t>
                </a:r>
                <a:r>
                  <a:rPr lang="ja-JP" altLang="ja-JP" sz="2400" kern="100" dirty="0">
                    <a:effectLst/>
                    <a:latin typeface="游明朝" panose="02020400000000000000" pitchFamily="18" charset="-128"/>
                    <a:ea typeface="游明朝" panose="02020400000000000000" pitchFamily="18" charset="-128"/>
                    <a:cs typeface="Times New Roman" panose="02020603050405020304" pitchFamily="18" charset="0"/>
                  </a:rPr>
                  <a:t>ウ</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)C</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の処理を</a:t>
                </a:r>
                <a14:m>
                  <m:oMath xmlns:m="http://schemas.openxmlformats.org/officeDocument/2006/math">
                    <m:r>
                      <a:rPr lang="en-US" altLang="ja-JP" sz="2400" i="1" kern="100" dirty="0">
                        <a:latin typeface="Cambria Math" panose="02040503050406030204" pitchFamily="18" charset="0"/>
                        <a:ea typeface="游明朝" panose="02020400000000000000" pitchFamily="18" charset="-128"/>
                        <a:cs typeface="Times New Roman" panose="02020603050405020304" pitchFamily="18" charset="0"/>
                      </a:rPr>
                      <m:t> </m:t>
                    </m:r>
                    <m:r>
                      <a:rPr lang="en-US" altLang="ja-JP" sz="2400" b="0" i="1" kern="100" dirty="0" smtClean="0">
                        <a:latin typeface="Cambria Math" panose="02040503050406030204" pitchFamily="18" charset="0"/>
                        <a:ea typeface="游明朝" panose="02020400000000000000" pitchFamily="18" charset="-128"/>
                        <a:cs typeface="Times New Roman" panose="02020603050405020304" pitchFamily="18" charset="0"/>
                      </a:rPr>
                      <m:t>𝑥</m:t>
                    </m:r>
                    <m:r>
                      <a:rPr lang="en-US" altLang="ja-JP" sz="2400" b="0" i="1" kern="100" dirty="0" smtClean="0">
                        <a:latin typeface="Cambria Math" panose="02040503050406030204" pitchFamily="18" charset="0"/>
                        <a:ea typeface="游明朝" panose="02020400000000000000" pitchFamily="18" charset="-128"/>
                        <a:cs typeface="Times New Roman" panose="02020603050405020304" pitchFamily="18" charset="0"/>
                      </a:rPr>
                      <m:t>+</m:t>
                    </m:r>
                    <m:r>
                      <a:rPr lang="en-US" altLang="ja-JP" sz="2400" b="0" i="1" kern="100" dirty="0" smtClean="0">
                        <a:latin typeface="Cambria Math" panose="02040503050406030204" pitchFamily="18" charset="0"/>
                        <a:ea typeface="游明朝" panose="02020400000000000000" pitchFamily="18" charset="-128"/>
                        <a:cs typeface="Times New Roman" panose="02020603050405020304" pitchFamily="18" charset="0"/>
                      </a:rPr>
                      <m:t>𝑖</m:t>
                    </m:r>
                    <m:r>
                      <a:rPr lang="ja-JP" altLang="en-US" sz="2400" i="1" kern="100">
                        <a:latin typeface="Cambria Math" panose="02040503050406030204" pitchFamily="18" charset="0"/>
                        <a:ea typeface="游明朝" panose="02020400000000000000" pitchFamily="18" charset="-128"/>
                        <a:cs typeface="Times New Roman" panose="02020603050405020304" pitchFamily="18" charset="0"/>
                      </a:rPr>
                      <m:t>→</m:t>
                    </m:r>
                    <m:r>
                      <a:rPr lang="ja-JP" altLang="en-US" sz="2400" i="1" kern="100">
                        <a:latin typeface="Cambria Math" panose="02040503050406030204" pitchFamily="18" charset="0"/>
                        <a:ea typeface="游明朝" panose="02020400000000000000" pitchFamily="18" charset="-128"/>
                        <a:cs typeface="Times New Roman" panose="02020603050405020304" pitchFamily="18" charset="0"/>
                      </a:rPr>
                      <m:t>𝑖</m:t>
                    </m:r>
                  </m:oMath>
                </a14:m>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にする。</a:t>
                </a:r>
                <a:endParaRPr lang="ja-JP" altLang="ja-JP" sz="2400" kern="100" dirty="0">
                  <a:effectLst/>
                  <a:latin typeface="游明朝" panose="02020400000000000000" pitchFamily="18" charset="-128"/>
                  <a:ea typeface="游明朝" panose="02020400000000000000" pitchFamily="18" charset="-128"/>
                  <a:cs typeface="Times New Roman" panose="02020603050405020304" pitchFamily="18" charset="0"/>
                </a:endParaRPr>
              </a:p>
              <a:p>
                <a:pPr>
                  <a:defRPr/>
                </a:pP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a:t>
                </a:r>
                <a:r>
                  <a:rPr lang="ja-JP" altLang="en-US" sz="2400" kern="100" dirty="0">
                    <a:latin typeface="游明朝" panose="02020400000000000000" pitchFamily="18" charset="-128"/>
                    <a:ea typeface="游明朝" panose="02020400000000000000" pitchFamily="18" charset="-128"/>
                    <a:cs typeface="Times New Roman" panose="02020603050405020304" pitchFamily="18" charset="0"/>
                  </a:rPr>
                  <a:t>エ</a:t>
                </a:r>
                <a:r>
                  <a:rPr lang="en-US" altLang="ja-JP" sz="2400" kern="100" dirty="0">
                    <a:latin typeface="游明朝" panose="02020400000000000000" pitchFamily="18" charset="-128"/>
                    <a:ea typeface="游明朝" panose="02020400000000000000" pitchFamily="18" charset="-128"/>
                    <a:cs typeface="Times New Roman" panose="02020603050405020304" pitchFamily="18" charset="0"/>
                  </a:rPr>
                  <a:t>)D</a:t>
                </a:r>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の処理を</a:t>
                </a:r>
                <a14:m>
                  <m:oMath xmlns:m="http://schemas.openxmlformats.org/officeDocument/2006/math">
                    <m:r>
                      <a:rPr lang="en-US" altLang="ja-JP" sz="2400" i="1" kern="100">
                        <a:latin typeface="Cambria Math" panose="02040503050406030204" pitchFamily="18" charset="0"/>
                        <a:ea typeface="游明朝" panose="02020400000000000000" pitchFamily="18" charset="-128"/>
                        <a:cs typeface="Times New Roman" panose="02020603050405020304" pitchFamily="18" charset="0"/>
                      </a:rPr>
                      <m:t>𝑥</m:t>
                    </m:r>
                    <m:r>
                      <a:rPr lang="en-US" altLang="ja-JP" sz="2400" b="0" i="0" kern="100" smtClean="0">
                        <a:latin typeface="Cambria Math" panose="02040503050406030204" pitchFamily="18" charset="0"/>
                        <a:ea typeface="游明朝" panose="02020400000000000000" pitchFamily="18" charset="-128"/>
                        <a:cs typeface="Times New Roman" panose="02020603050405020304" pitchFamily="18" charset="0"/>
                      </a:rPr>
                      <m:t>+2</m:t>
                    </m:r>
                    <m:r>
                      <a:rPr lang="ja-JP" altLang="en-US" sz="2400" i="1" kern="100">
                        <a:latin typeface="Cambria Math" panose="02040503050406030204" pitchFamily="18" charset="0"/>
                        <a:ea typeface="游明朝" panose="02020400000000000000" pitchFamily="18" charset="-128"/>
                        <a:cs typeface="Times New Roman" panose="02020603050405020304" pitchFamily="18" charset="0"/>
                      </a:rPr>
                      <m:t>→</m:t>
                    </m:r>
                    <m:r>
                      <a:rPr lang="en-US" altLang="ja-JP" sz="2400" b="0" i="1" kern="100" smtClean="0">
                        <a:latin typeface="Cambria Math" panose="02040503050406030204" pitchFamily="18" charset="0"/>
                        <a:ea typeface="游明朝" panose="02020400000000000000" pitchFamily="18" charset="-128"/>
                        <a:cs typeface="Times New Roman" panose="02020603050405020304" pitchFamily="18" charset="0"/>
                      </a:rPr>
                      <m:t>𝑥</m:t>
                    </m:r>
                  </m:oMath>
                </a14:m>
                <a:r>
                  <a:rPr lang="ja-JP" altLang="ja-JP" sz="2400" kern="100" dirty="0">
                    <a:latin typeface="游明朝" panose="02020400000000000000" pitchFamily="18" charset="-128"/>
                    <a:ea typeface="游明朝" panose="02020400000000000000" pitchFamily="18" charset="-128"/>
                    <a:cs typeface="Times New Roman" panose="02020603050405020304" pitchFamily="18" charset="0"/>
                  </a:rPr>
                  <a:t>にする。</a:t>
                </a:r>
                <a:r>
                  <a:rPr lang="ja-JP" altLang="ja-JP" sz="2400" i="1" kern="100" dirty="0">
                    <a:latin typeface="游明朝" panose="02020400000000000000" pitchFamily="18" charset="-128"/>
                    <a:ea typeface="Cambria Math" panose="02040503050406030204" pitchFamily="18" charset="0"/>
                    <a:cs typeface="Times New Roman" panose="02020603050405020304" pitchFamily="18" charset="0"/>
                  </a:rPr>
                  <a:t> </a:t>
                </a:r>
                <a:endParaRPr lang="ja-JP" altLang="ja-JP" sz="2400" kern="100" dirty="0">
                  <a:latin typeface="游明朝" panose="02020400000000000000" pitchFamily="18" charset="-128"/>
                  <a:ea typeface="游明朝" panose="02020400000000000000" pitchFamily="18" charset="-128"/>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altLang="ja-JP" sz="2400" b="0" i="0" u="none" strike="noStrike" kern="0" cap="none" spc="0" normalizeH="0" baseline="0" noProof="0" dirty="0">
                  <a:ln>
                    <a:noFill/>
                  </a:ln>
                  <a:solidFill>
                    <a:srgbClr val="000000"/>
                  </a:solidFill>
                  <a:effectLst/>
                  <a:highlight>
                    <a:srgbClr val="FFFF00"/>
                  </a:highlight>
                  <a:uLnTx/>
                  <a:uFillTx/>
                  <a:latin typeface="Arial"/>
                  <a:cs typeface="Arial"/>
                  <a:sym typeface="Arial"/>
                </a:endParaRPr>
              </a:p>
            </p:txBody>
          </p:sp>
        </mc:Choice>
        <mc:Fallback>
          <p:sp>
            <p:nvSpPr>
              <p:cNvPr id="30" name="テキスト ボックス 29">
                <a:extLst>
                  <a:ext uri="{FF2B5EF4-FFF2-40B4-BE49-F238E27FC236}">
                    <a16:creationId xmlns:a16="http://schemas.microsoft.com/office/drawing/2014/main" id="{0D68C159-DE00-025E-2DF8-D3551DD285A9}"/>
                  </a:ext>
                </a:extLst>
              </p:cNvPr>
              <p:cNvSpPr txBox="1">
                <a:spLocks noRot="1" noChangeAspect="1" noMove="1" noResize="1" noEditPoints="1" noAdjustHandles="1" noChangeArrowheads="1" noChangeShapeType="1" noTextEdit="1"/>
              </p:cNvSpPr>
              <p:nvPr/>
            </p:nvSpPr>
            <p:spPr>
              <a:xfrm>
                <a:off x="74333" y="105988"/>
                <a:ext cx="5126747" cy="3046988"/>
              </a:xfrm>
              <a:prstGeom prst="rect">
                <a:avLst/>
              </a:prstGeom>
              <a:blipFill>
                <a:blip r:embed="rId6"/>
                <a:stretch>
                  <a:fillRect l="-1784" t="-1600"/>
                </a:stretch>
              </a:blipFill>
            </p:spPr>
            <p:txBody>
              <a:bodyPr/>
              <a:lstStyle/>
              <a:p>
                <a:r>
                  <a:rPr lang="ja-JP" altLang="en-US">
                    <a:noFill/>
                  </a:rPr>
                  <a:t> </a:t>
                </a:r>
              </a:p>
            </p:txBody>
          </p:sp>
        </mc:Fallback>
      </mc:AlternateContent>
      <p:sp>
        <p:nvSpPr>
          <p:cNvPr id="6" name="テキスト ボックス 5">
            <a:extLst>
              <a:ext uri="{FF2B5EF4-FFF2-40B4-BE49-F238E27FC236}">
                <a16:creationId xmlns:a16="http://schemas.microsoft.com/office/drawing/2014/main" id="{02FC3EB9-E9D1-CC0A-25E3-D161A7B91299}"/>
              </a:ext>
            </a:extLst>
          </p:cNvPr>
          <p:cNvSpPr txBox="1"/>
          <p:nvPr/>
        </p:nvSpPr>
        <p:spPr>
          <a:xfrm>
            <a:off x="7490516" y="1820328"/>
            <a:ext cx="434856" cy="307777"/>
          </a:xfrm>
          <a:prstGeom prst="rect">
            <a:avLst/>
          </a:prstGeom>
          <a:noFill/>
          <a:ln w="19050">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t>No</a:t>
            </a:r>
            <a:endParaRPr kumimoji="1" lang="ja-JP" altLang="en-US" sz="1400" b="0" i="0" u="none" strike="noStrike" kern="0" cap="none" spc="0" normalizeH="0" baseline="0" noProof="0" dirty="0">
              <a:ln>
                <a:noFill/>
              </a:ln>
              <a:solidFill>
                <a:srgbClr val="000000"/>
              </a:solidFill>
              <a:effectLst/>
              <a:uLnTx/>
              <a:uFillTx/>
              <a:latin typeface="Arial"/>
              <a:cs typeface="Arial"/>
              <a:sym typeface="Arial"/>
            </a:endParaRPr>
          </a:p>
        </p:txBody>
      </p:sp>
      <mc:AlternateContent xmlns:mc="http://schemas.openxmlformats.org/markup-compatibility/2006">
        <mc:Choice xmlns:a14="http://schemas.microsoft.com/office/drawing/2010/main" Requires="a14">
          <p:sp>
            <p:nvSpPr>
              <p:cNvPr id="9" name="正方形/長方形 8">
                <a:extLst>
                  <a:ext uri="{FF2B5EF4-FFF2-40B4-BE49-F238E27FC236}">
                    <a16:creationId xmlns:a16="http://schemas.microsoft.com/office/drawing/2014/main" id="{5D08E0B2-F165-5451-6D75-9FE74A4E3152}"/>
                  </a:ext>
                </a:extLst>
              </p:cNvPr>
              <p:cNvSpPr/>
              <p:nvPr/>
            </p:nvSpPr>
            <p:spPr>
              <a:xfrm>
                <a:off x="5933287" y="1137413"/>
                <a:ext cx="1478166" cy="357509"/>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solidFill>
                      <a:srgbClr val="000000"/>
                    </a:solidFill>
                    <a:latin typeface="Arial"/>
                    <a:ea typeface="ＭＳ Ｐゴシック" panose="020B0600070205080204" pitchFamily="50" charset="-128"/>
                  </a:rPr>
                  <a:t>B       0 </a:t>
                </a:r>
                <a:r>
                  <a:rPr kumimoji="1" lang="ja-JP" altLang="en-US" dirty="0">
                    <a:solidFill>
                      <a:srgbClr val="000000"/>
                    </a:solidFill>
                    <a:latin typeface="Arial"/>
                    <a:ea typeface="ＭＳ Ｐゴシック" panose="020B0600070205080204" pitchFamily="50" charset="-128"/>
                  </a:rPr>
                  <a:t>→　</a:t>
                </a:r>
                <a14:m>
                  <m:oMath xmlns:m="http://schemas.openxmlformats.org/officeDocument/2006/math">
                    <m:r>
                      <a:rPr kumimoji="1" lang="en-US" altLang="ja-JP" b="0" i="1" smtClean="0">
                        <a:solidFill>
                          <a:srgbClr val="000000"/>
                        </a:solidFill>
                        <a:latin typeface="Cambria Math" panose="02040503050406030204" pitchFamily="18" charset="0"/>
                        <a:ea typeface="ＭＳ Ｐゴシック" panose="020B0600070205080204" pitchFamily="50" charset="-128"/>
                      </a:rPr>
                      <m:t>𝑖</m:t>
                    </m:r>
                  </m:oMath>
                </a14:m>
                <a:endParaRPr kumimoji="1" lang="en-US" altLang="ja-JP" b="0" dirty="0">
                  <a:solidFill>
                    <a:srgbClr val="000000"/>
                  </a:solidFill>
                  <a:latin typeface="Arial"/>
                  <a:ea typeface="ＭＳ Ｐゴシック" panose="020B0600070205080204" pitchFamily="50" charset="-128"/>
                </a:endParaRPr>
              </a:p>
            </p:txBody>
          </p:sp>
        </mc:Choice>
        <mc:Fallback>
          <p:sp>
            <p:nvSpPr>
              <p:cNvPr id="9" name="正方形/長方形 8">
                <a:extLst>
                  <a:ext uri="{FF2B5EF4-FFF2-40B4-BE49-F238E27FC236}">
                    <a16:creationId xmlns:a16="http://schemas.microsoft.com/office/drawing/2014/main" id="{5D08E0B2-F165-5451-6D75-9FE74A4E3152}"/>
                  </a:ext>
                </a:extLst>
              </p:cNvPr>
              <p:cNvSpPr>
                <a:spLocks noRot="1" noChangeAspect="1" noMove="1" noResize="1" noEditPoints="1" noAdjustHandles="1" noChangeArrowheads="1" noChangeShapeType="1" noTextEdit="1"/>
              </p:cNvSpPr>
              <p:nvPr/>
            </p:nvSpPr>
            <p:spPr>
              <a:xfrm>
                <a:off x="5933287" y="1137413"/>
                <a:ext cx="1478166" cy="357509"/>
              </a:xfrm>
              <a:prstGeom prst="rect">
                <a:avLst/>
              </a:prstGeom>
              <a:blipFill>
                <a:blip r:embed="rId7"/>
                <a:stretch>
                  <a:fillRect b="-6349"/>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mc:AlternateContent xmlns:mc="http://schemas.openxmlformats.org/markup-compatibility/2006">
        <mc:Choice xmlns:a14="http://schemas.microsoft.com/office/drawing/2010/main" Requires="a14">
          <p:sp>
            <p:nvSpPr>
              <p:cNvPr id="28" name="正方形/長方形 27">
                <a:extLst>
                  <a:ext uri="{FF2B5EF4-FFF2-40B4-BE49-F238E27FC236}">
                    <a16:creationId xmlns:a16="http://schemas.microsoft.com/office/drawing/2014/main" id="{35922704-E74B-9211-8F42-7F7AB419EFD9}"/>
                  </a:ext>
                </a:extLst>
              </p:cNvPr>
              <p:cNvSpPr/>
              <p:nvPr/>
            </p:nvSpPr>
            <p:spPr>
              <a:xfrm>
                <a:off x="5833598" y="3437237"/>
                <a:ext cx="1660358" cy="373124"/>
              </a:xfrm>
              <a:prstGeom prst="rect">
                <a:avLst/>
              </a:prstGeom>
              <a:noFill/>
              <a:ln w="28575" cap="flat" cmpd="sng" algn="ctr">
                <a:solidFill>
                  <a:schemeClr val="bg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1" lang="en-US" altLang="ja-JP" dirty="0">
                    <a:solidFill>
                      <a:srgbClr val="000000"/>
                    </a:solidFill>
                    <a:latin typeface="Arial"/>
                    <a:ea typeface="ＭＳ Ｐゴシック" panose="020B0600070205080204" pitchFamily="50" charset="-128"/>
                  </a:rPr>
                  <a:t>D</a:t>
                </a:r>
                <a:r>
                  <a:rPr kumimoji="1" lang="ja-JP" altLang="en-US" dirty="0">
                    <a:solidFill>
                      <a:srgbClr val="000000"/>
                    </a:solidFill>
                    <a:latin typeface="Arial"/>
                    <a:ea typeface="ＭＳ Ｐゴシック" panose="020B0600070205080204" pitchFamily="50" charset="-128"/>
                  </a:rPr>
                  <a:t>　</a:t>
                </a:r>
                <a14:m>
                  <m:oMath xmlns:m="http://schemas.openxmlformats.org/officeDocument/2006/math">
                    <m:r>
                      <a:rPr kumimoji="1" lang="ja-JP" altLang="en-US" b="0" i="1" dirty="0">
                        <a:solidFill>
                          <a:srgbClr val="000000"/>
                        </a:solidFill>
                        <a:latin typeface="Cambria Math" panose="02040503050406030204" pitchFamily="18" charset="0"/>
                        <a:ea typeface="ＭＳ Ｐゴシック" panose="020B0600070205080204" pitchFamily="50" charset="-128"/>
                      </a:rPr>
                      <m:t>　</m:t>
                    </m:r>
                    <m:r>
                      <a:rPr kumimoji="1" lang="en-US" altLang="ja-JP" b="0" i="1" dirty="0" smtClean="0">
                        <a:solidFill>
                          <a:srgbClr val="000000"/>
                        </a:solidFill>
                        <a:latin typeface="Cambria Math" panose="02040503050406030204" pitchFamily="18" charset="0"/>
                        <a:ea typeface="ＭＳ Ｐゴシック" panose="020B0600070205080204" pitchFamily="50" charset="-128"/>
                      </a:rPr>
                      <m:t>𝑖</m:t>
                    </m:r>
                    <m:r>
                      <a:rPr kumimoji="1" lang="en-US" altLang="ja-JP" b="0" i="1" smtClean="0">
                        <a:solidFill>
                          <a:srgbClr val="000000"/>
                        </a:solidFill>
                        <a:latin typeface="Cambria Math" panose="02040503050406030204" pitchFamily="18" charset="0"/>
                        <a:ea typeface="ＭＳ Ｐゴシック" panose="020B0600070205080204" pitchFamily="50" charset="-128"/>
                      </a:rPr>
                      <m:t>+</m:t>
                    </m:r>
                    <m:r>
                      <a:rPr kumimoji="1" lang="en-US" altLang="ja-JP" b="0" i="1" smtClean="0">
                        <a:solidFill>
                          <a:srgbClr val="000000"/>
                        </a:solidFill>
                        <a:latin typeface="Cambria Math" panose="02040503050406030204" pitchFamily="18" charset="0"/>
                        <a:ea typeface="ＭＳ Ｐゴシック" panose="020B0600070205080204" pitchFamily="50" charset="-128"/>
                      </a:rPr>
                      <m:t>2</m:t>
                    </m:r>
                    <m:r>
                      <a:rPr kumimoji="1" lang="ja-JP" altLang="en-US" i="1">
                        <a:solidFill>
                          <a:srgbClr val="000000"/>
                        </a:solidFill>
                        <a:latin typeface="Cambria Math" panose="02040503050406030204" pitchFamily="18" charset="0"/>
                        <a:ea typeface="ＭＳ Ｐゴシック" panose="020B0600070205080204" pitchFamily="50" charset="-128"/>
                      </a:rPr>
                      <m:t>→</m:t>
                    </m:r>
                    <m:r>
                      <a:rPr kumimoji="1" lang="en-US" altLang="ja-JP" b="0" i="1" smtClean="0">
                        <a:solidFill>
                          <a:srgbClr val="000000"/>
                        </a:solidFill>
                        <a:latin typeface="Cambria Math" panose="02040503050406030204" pitchFamily="18" charset="0"/>
                        <a:ea typeface="ＭＳ Ｐゴシック" panose="020B0600070205080204" pitchFamily="50" charset="-128"/>
                      </a:rPr>
                      <m:t>𝑖</m:t>
                    </m:r>
                  </m:oMath>
                </a14:m>
                <a:endParaRPr kumimoji="1" lang="ja-JP" altLang="en-US" sz="1400" b="0" i="0" u="none" strike="noStrike" kern="0" cap="none" spc="0" normalizeH="0" baseline="0" noProof="0" dirty="0">
                  <a:ln>
                    <a:noFill/>
                  </a:ln>
                  <a:solidFill>
                    <a:srgbClr val="000000"/>
                  </a:solidFill>
                  <a:effectLst/>
                  <a:uLnTx/>
                  <a:uFillTx/>
                  <a:latin typeface="Arial"/>
                  <a:ea typeface="ＭＳ Ｐゴシック" panose="020B0600070205080204" pitchFamily="50" charset="-128"/>
                  <a:cs typeface="+mn-cs"/>
                  <a:sym typeface="Arial"/>
                </a:endParaRPr>
              </a:p>
            </p:txBody>
          </p:sp>
        </mc:Choice>
        <mc:Fallback>
          <p:sp>
            <p:nvSpPr>
              <p:cNvPr id="28" name="正方形/長方形 27">
                <a:extLst>
                  <a:ext uri="{FF2B5EF4-FFF2-40B4-BE49-F238E27FC236}">
                    <a16:creationId xmlns:a16="http://schemas.microsoft.com/office/drawing/2014/main" id="{35922704-E74B-9211-8F42-7F7AB419EFD9}"/>
                  </a:ext>
                </a:extLst>
              </p:cNvPr>
              <p:cNvSpPr>
                <a:spLocks noRot="1" noChangeAspect="1" noMove="1" noResize="1" noEditPoints="1" noAdjustHandles="1" noChangeArrowheads="1" noChangeShapeType="1" noTextEdit="1"/>
              </p:cNvSpPr>
              <p:nvPr/>
            </p:nvSpPr>
            <p:spPr>
              <a:xfrm>
                <a:off x="5833598" y="3437237"/>
                <a:ext cx="1660358" cy="373124"/>
              </a:xfrm>
              <a:prstGeom prst="rect">
                <a:avLst/>
              </a:prstGeom>
              <a:blipFill>
                <a:blip r:embed="rId8"/>
                <a:stretch>
                  <a:fillRect b="-7576"/>
                </a:stretch>
              </a:blipFill>
              <a:ln w="28575" cap="flat" cmpd="sng" algn="ctr">
                <a:solidFill>
                  <a:schemeClr val="bg2"/>
                </a:solidFill>
                <a:prstDash val="solid"/>
                <a:round/>
                <a:headEnd type="none" w="med" len="med"/>
                <a:tailEnd type="none" w="med" len="med"/>
              </a:ln>
            </p:spPr>
            <p:txBody>
              <a:bodyPr/>
              <a:lstStyle/>
              <a:p>
                <a:r>
                  <a:rPr lang="ja-JP" altLang="en-US">
                    <a:noFill/>
                  </a:rPr>
                  <a:t> </a:t>
                </a:r>
              </a:p>
            </p:txBody>
          </p:sp>
        </mc:Fallback>
      </mc:AlternateContent>
      <p:cxnSp>
        <p:nvCxnSpPr>
          <p:cNvPr id="35" name="直線コネクタ 34">
            <a:extLst>
              <a:ext uri="{FF2B5EF4-FFF2-40B4-BE49-F238E27FC236}">
                <a16:creationId xmlns:a16="http://schemas.microsoft.com/office/drawing/2014/main" id="{75B01C60-9D67-AE38-C674-DA95A30C0F34}"/>
              </a:ext>
            </a:extLst>
          </p:cNvPr>
          <p:cNvCxnSpPr>
            <a:cxnSpLocks/>
            <a:stCxn id="7" idx="2"/>
            <a:endCxn id="28" idx="0"/>
          </p:cNvCxnSpPr>
          <p:nvPr/>
        </p:nvCxnSpPr>
        <p:spPr>
          <a:xfrm>
            <a:off x="6663777" y="3198110"/>
            <a:ext cx="0" cy="23912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38" name="直線コネクタ 37">
            <a:extLst>
              <a:ext uri="{FF2B5EF4-FFF2-40B4-BE49-F238E27FC236}">
                <a16:creationId xmlns:a16="http://schemas.microsoft.com/office/drawing/2014/main" id="{C943D45E-7EF6-F530-4F0A-E7B0E901D0E3}"/>
              </a:ext>
            </a:extLst>
          </p:cNvPr>
          <p:cNvCxnSpPr>
            <a:cxnSpLocks/>
            <a:stCxn id="4" idx="2"/>
            <a:endCxn id="9" idx="0"/>
          </p:cNvCxnSpPr>
          <p:nvPr/>
        </p:nvCxnSpPr>
        <p:spPr>
          <a:xfrm>
            <a:off x="6672370" y="949346"/>
            <a:ext cx="0" cy="188067"/>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8" name="コネクタ: カギ線 47">
            <a:extLst>
              <a:ext uri="{FF2B5EF4-FFF2-40B4-BE49-F238E27FC236}">
                <a16:creationId xmlns:a16="http://schemas.microsoft.com/office/drawing/2014/main" id="{FDFE7167-B225-1E99-C893-2CC3F3C0B871}"/>
              </a:ext>
            </a:extLst>
          </p:cNvPr>
          <p:cNvCxnSpPr>
            <a:cxnSpLocks/>
            <a:stCxn id="28" idx="1"/>
            <a:endCxn id="5" idx="0"/>
          </p:cNvCxnSpPr>
          <p:nvPr/>
        </p:nvCxnSpPr>
        <p:spPr>
          <a:xfrm rot="10800000" flipH="1">
            <a:off x="5833598" y="1867545"/>
            <a:ext cx="838772" cy="1756255"/>
          </a:xfrm>
          <a:prstGeom prst="bentConnector4">
            <a:avLst>
              <a:gd name="adj1" fmla="val -53894"/>
              <a:gd name="adj2" fmla="val 113016"/>
            </a:avLst>
          </a:prstGeom>
          <a:ln w="28575">
            <a:solidFill>
              <a:schemeClr val="bg2"/>
            </a:solidFill>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3718278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353C0A0F-C820-3686-2556-8C64028F09EA}"/>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42E603F-28B7-4831-BF23-65FBAB13D5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51435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venir Next LT Pro"/>
            </a:endParaRPr>
          </a:p>
        </p:txBody>
      </p:sp>
      <p:sp>
        <p:nvSpPr>
          <p:cNvPr id="9" name="Freeform: Shape 8">
            <a:extLst>
              <a:ext uri="{FF2B5EF4-FFF2-40B4-BE49-F238E27FC236}">
                <a16:creationId xmlns:a16="http://schemas.microsoft.com/office/drawing/2014/main" id="{4D39700F-2B10-4402-A7DD-06EE224588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74726"/>
            <a:ext cx="7170358" cy="4968774"/>
          </a:xfrm>
          <a:custGeom>
            <a:avLst/>
            <a:gdLst>
              <a:gd name="connsiteX0" fmla="*/ 8831314 w 9263816"/>
              <a:gd name="connsiteY0" fmla="*/ 5943878 h 6858000"/>
              <a:gd name="connsiteX1" fmla="*/ 9179783 w 9263816"/>
              <a:gd name="connsiteY1" fmla="*/ 6086141 h 6858000"/>
              <a:gd name="connsiteX2" fmla="*/ 9260887 w 9263816"/>
              <a:gd name="connsiteY2" fmla="*/ 6279156 h 6858000"/>
              <a:gd name="connsiteX3" fmla="*/ 8925621 w 9263816"/>
              <a:gd name="connsiteY3" fmla="*/ 6708712 h 6858000"/>
              <a:gd name="connsiteX4" fmla="*/ 8496050 w 9263816"/>
              <a:gd name="connsiteY4" fmla="*/ 6373449 h 6858000"/>
              <a:gd name="connsiteX5" fmla="*/ 8831314 w 9263816"/>
              <a:gd name="connsiteY5" fmla="*/ 5943878 h 6858000"/>
              <a:gd name="connsiteX6" fmla="*/ 7397485 w 9263816"/>
              <a:gd name="connsiteY6" fmla="*/ 5931706 h 6858000"/>
              <a:gd name="connsiteX7" fmla="*/ 7917779 w 9263816"/>
              <a:gd name="connsiteY7" fmla="*/ 6191864 h 6858000"/>
              <a:gd name="connsiteX8" fmla="*/ 8013467 w 9263816"/>
              <a:gd name="connsiteY8" fmla="*/ 6375784 h 6858000"/>
              <a:gd name="connsiteX9" fmla="*/ 8021879 w 9263816"/>
              <a:gd name="connsiteY9" fmla="*/ 6753751 h 6858000"/>
              <a:gd name="connsiteX10" fmla="*/ 7981316 w 9263816"/>
              <a:gd name="connsiteY10" fmla="*/ 6858000 h 6858000"/>
              <a:gd name="connsiteX11" fmla="*/ 6819486 w 9263816"/>
              <a:gd name="connsiteY11" fmla="*/ 6858000 h 6858000"/>
              <a:gd name="connsiteX12" fmla="*/ 6785199 w 9263816"/>
              <a:gd name="connsiteY12" fmla="*/ 6781101 h 6858000"/>
              <a:gd name="connsiteX13" fmla="*/ 7196747 w 9263816"/>
              <a:gd name="connsiteY13" fmla="*/ 5964309 h 6858000"/>
              <a:gd name="connsiteX14" fmla="*/ 7397485 w 9263816"/>
              <a:gd name="connsiteY14" fmla="*/ 5931706 h 6858000"/>
              <a:gd name="connsiteX15" fmla="*/ 1505570 w 9263816"/>
              <a:gd name="connsiteY15" fmla="*/ 227178 h 6858000"/>
              <a:gd name="connsiteX16" fmla="*/ 2026489 w 9263816"/>
              <a:gd name="connsiteY16" fmla="*/ 392370 h 6858000"/>
              <a:gd name="connsiteX17" fmla="*/ 2444553 w 9263816"/>
              <a:gd name="connsiteY17" fmla="*/ 1654853 h 6858000"/>
              <a:gd name="connsiteX18" fmla="*/ 3183153 w 9263816"/>
              <a:gd name="connsiteY18" fmla="*/ 2116208 h 6858000"/>
              <a:gd name="connsiteX19" fmla="*/ 4288384 w 9263816"/>
              <a:gd name="connsiteY19" fmla="*/ 1291908 h 6858000"/>
              <a:gd name="connsiteX20" fmla="*/ 5472602 w 9263816"/>
              <a:gd name="connsiteY20" fmla="*/ 1697818 h 6858000"/>
              <a:gd name="connsiteX21" fmla="*/ 5844697 w 9263816"/>
              <a:gd name="connsiteY21" fmla="*/ 3444791 h 6858000"/>
              <a:gd name="connsiteX22" fmla="*/ 6715674 w 9263816"/>
              <a:gd name="connsiteY22" fmla="*/ 4065208 h 6858000"/>
              <a:gd name="connsiteX23" fmla="*/ 8130429 w 9263816"/>
              <a:gd name="connsiteY23" fmla="*/ 4101787 h 6858000"/>
              <a:gd name="connsiteX24" fmla="*/ 8624630 w 9263816"/>
              <a:gd name="connsiteY24" fmla="*/ 4686202 h 6858000"/>
              <a:gd name="connsiteX25" fmla="*/ 8623843 w 9263816"/>
              <a:gd name="connsiteY25" fmla="*/ 4685749 h 6858000"/>
              <a:gd name="connsiteX26" fmla="*/ 8646859 w 9263816"/>
              <a:gd name="connsiteY26" fmla="*/ 4835156 h 6858000"/>
              <a:gd name="connsiteX27" fmla="*/ 8079403 w 9263816"/>
              <a:gd name="connsiteY27" fmla="*/ 5661624 h 6858000"/>
              <a:gd name="connsiteX28" fmla="*/ 6833105 w 9263816"/>
              <a:gd name="connsiteY28" fmla="*/ 5397208 h 6858000"/>
              <a:gd name="connsiteX29" fmla="*/ 5900832 w 9263816"/>
              <a:gd name="connsiteY29" fmla="*/ 5944462 h 6858000"/>
              <a:gd name="connsiteX30" fmla="*/ 6067212 w 9263816"/>
              <a:gd name="connsiteY30" fmla="*/ 6811916 h 6858000"/>
              <a:gd name="connsiteX31" fmla="*/ 6089565 w 9263816"/>
              <a:gd name="connsiteY31" fmla="*/ 6858000 h 6858000"/>
              <a:gd name="connsiteX32" fmla="*/ 0 w 9263816"/>
              <a:gd name="connsiteY32" fmla="*/ 6858000 h 6858000"/>
              <a:gd name="connsiteX33" fmla="*/ 0 w 9263816"/>
              <a:gd name="connsiteY33" fmla="*/ 2181377 h 6858000"/>
              <a:gd name="connsiteX34" fmla="*/ 73069 w 9263816"/>
              <a:gd name="connsiteY34" fmla="*/ 2215839 h 6858000"/>
              <a:gd name="connsiteX35" fmla="*/ 335445 w 9263816"/>
              <a:gd name="connsiteY35" fmla="*/ 2237140 h 6858000"/>
              <a:gd name="connsiteX36" fmla="*/ 752878 w 9263816"/>
              <a:gd name="connsiteY36" fmla="*/ 1445285 h 6858000"/>
              <a:gd name="connsiteX37" fmla="*/ 1202551 w 9263816"/>
              <a:gd name="connsiteY37" fmla="*/ 314229 h 6858000"/>
              <a:gd name="connsiteX38" fmla="*/ 1505570 w 9263816"/>
              <a:gd name="connsiteY38" fmla="*/ 227178 h 6858000"/>
              <a:gd name="connsiteX39" fmla="*/ 3142509 w 9263816"/>
              <a:gd name="connsiteY39" fmla="*/ 68854 h 6858000"/>
              <a:gd name="connsiteX40" fmla="*/ 3490978 w 9263816"/>
              <a:gd name="connsiteY40" fmla="*/ 211117 h 6858000"/>
              <a:gd name="connsiteX41" fmla="*/ 3572083 w 9263816"/>
              <a:gd name="connsiteY41" fmla="*/ 404131 h 6858000"/>
              <a:gd name="connsiteX42" fmla="*/ 3236814 w 9263816"/>
              <a:gd name="connsiteY42" fmla="*/ 833688 h 6858000"/>
              <a:gd name="connsiteX43" fmla="*/ 2807245 w 9263816"/>
              <a:gd name="connsiteY43" fmla="*/ 498425 h 6858000"/>
              <a:gd name="connsiteX44" fmla="*/ 3142509 w 9263816"/>
              <a:gd name="connsiteY44" fmla="*/ 68854 h 6858000"/>
              <a:gd name="connsiteX45" fmla="*/ 0 w 9263816"/>
              <a:gd name="connsiteY45" fmla="*/ 0 h 6858000"/>
              <a:gd name="connsiteX46" fmla="*/ 39858 w 9263816"/>
              <a:gd name="connsiteY46" fmla="*/ 0 h 6858000"/>
              <a:gd name="connsiteX47" fmla="*/ 65022 w 9263816"/>
              <a:gd name="connsiteY47" fmla="*/ 5834 h 6858000"/>
              <a:gd name="connsiteX48" fmla="*/ 389258 w 9263816"/>
              <a:gd name="connsiteY48" fmla="*/ 235630 h 6858000"/>
              <a:gd name="connsiteX49" fmla="*/ 485484 w 9263816"/>
              <a:gd name="connsiteY49" fmla="*/ 420070 h 6858000"/>
              <a:gd name="connsiteX50" fmla="*/ 74229 w 9263816"/>
              <a:gd name="connsiteY50" fmla="*/ 1237955 h 6858000"/>
              <a:gd name="connsiteX51" fmla="*/ 0 w 9263816"/>
              <a:gd name="connsiteY51" fmla="*/ 12544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9263816" h="6858000">
                <a:moveTo>
                  <a:pt x="8831314" y="5943878"/>
                </a:moveTo>
                <a:cubicBezTo>
                  <a:pt x="8964281" y="5927490"/>
                  <a:pt x="9096260" y="5981362"/>
                  <a:pt x="9179783" y="6086141"/>
                </a:cubicBezTo>
                <a:cubicBezTo>
                  <a:pt x="9224074" y="6141769"/>
                  <a:pt x="9252211" y="6208560"/>
                  <a:pt x="9260887" y="6279156"/>
                </a:cubicBezTo>
                <a:cubicBezTo>
                  <a:pt x="9286897" y="6490362"/>
                  <a:pt x="9136845" y="6682672"/>
                  <a:pt x="8925621" y="6708712"/>
                </a:cubicBezTo>
                <a:cubicBezTo>
                  <a:pt x="8714398" y="6734766"/>
                  <a:pt x="8522062" y="6584655"/>
                  <a:pt x="8496050" y="6373449"/>
                </a:cubicBezTo>
                <a:cubicBezTo>
                  <a:pt x="8470038" y="6162229"/>
                  <a:pt x="8620090" y="5969920"/>
                  <a:pt x="8831314" y="5943878"/>
                </a:cubicBezTo>
                <a:close/>
                <a:moveTo>
                  <a:pt x="7397485" y="5931706"/>
                </a:moveTo>
                <a:cubicBezTo>
                  <a:pt x="7598431" y="5931157"/>
                  <a:pt x="7792965" y="6024548"/>
                  <a:pt x="7917779" y="6191864"/>
                </a:cubicBezTo>
                <a:cubicBezTo>
                  <a:pt x="7959204" y="6247714"/>
                  <a:pt x="7991530" y="6309792"/>
                  <a:pt x="8013467" y="6375784"/>
                </a:cubicBezTo>
                <a:cubicBezTo>
                  <a:pt x="8055425" y="6502973"/>
                  <a:pt x="8055748" y="6633888"/>
                  <a:pt x="8021879" y="6753751"/>
                </a:cubicBezTo>
                <a:lnTo>
                  <a:pt x="7981316" y="6858000"/>
                </a:lnTo>
                <a:lnTo>
                  <a:pt x="6819486" y="6858000"/>
                </a:lnTo>
                <a:lnTo>
                  <a:pt x="6785199" y="6781101"/>
                </a:lnTo>
                <a:cubicBezTo>
                  <a:pt x="6673307" y="6441922"/>
                  <a:pt x="6857485" y="6076251"/>
                  <a:pt x="7196747" y="5964309"/>
                </a:cubicBezTo>
                <a:cubicBezTo>
                  <a:pt x="7262809" y="5942509"/>
                  <a:pt x="7330503" y="5931889"/>
                  <a:pt x="7397485" y="5931706"/>
                </a:cubicBezTo>
                <a:close/>
                <a:moveTo>
                  <a:pt x="1505570" y="227178"/>
                </a:moveTo>
                <a:cubicBezTo>
                  <a:pt x="1691018" y="218628"/>
                  <a:pt x="1889853" y="275403"/>
                  <a:pt x="2026489" y="392370"/>
                </a:cubicBezTo>
                <a:cubicBezTo>
                  <a:pt x="2369898" y="685965"/>
                  <a:pt x="2078266" y="1147857"/>
                  <a:pt x="2444553" y="1654853"/>
                </a:cubicBezTo>
                <a:cubicBezTo>
                  <a:pt x="2492906" y="1721679"/>
                  <a:pt x="2800482" y="2144546"/>
                  <a:pt x="3183153" y="2116208"/>
                </a:cubicBezTo>
                <a:cubicBezTo>
                  <a:pt x="3673561" y="2080541"/>
                  <a:pt x="3723222" y="1441614"/>
                  <a:pt x="4288384" y="1291908"/>
                </a:cubicBezTo>
                <a:cubicBezTo>
                  <a:pt x="4689065" y="1185875"/>
                  <a:pt x="5207943" y="1366633"/>
                  <a:pt x="5472602" y="1697818"/>
                </a:cubicBezTo>
                <a:cubicBezTo>
                  <a:pt x="5891294" y="2221754"/>
                  <a:pt x="5408012" y="2790179"/>
                  <a:pt x="5844697" y="3444791"/>
                </a:cubicBezTo>
                <a:cubicBezTo>
                  <a:pt x="6149900" y="3902467"/>
                  <a:pt x="6672672" y="4053594"/>
                  <a:pt x="6715674" y="4065208"/>
                </a:cubicBezTo>
                <a:cubicBezTo>
                  <a:pt x="7326423" y="4232519"/>
                  <a:pt x="7677158" y="3817020"/>
                  <a:pt x="8130429" y="4101787"/>
                </a:cubicBezTo>
                <a:cubicBezTo>
                  <a:pt x="8226340" y="4161985"/>
                  <a:pt x="8536372" y="4356819"/>
                  <a:pt x="8624630" y="4686202"/>
                </a:cubicBezTo>
                <a:lnTo>
                  <a:pt x="8623843" y="4685749"/>
                </a:lnTo>
                <a:cubicBezTo>
                  <a:pt x="8636924" y="4734567"/>
                  <a:pt x="8644635" y="4784678"/>
                  <a:pt x="8646859" y="4835156"/>
                </a:cubicBezTo>
                <a:cubicBezTo>
                  <a:pt x="8662596" y="5196604"/>
                  <a:pt x="8398383" y="5562326"/>
                  <a:pt x="8079403" y="5661624"/>
                </a:cubicBezTo>
                <a:cubicBezTo>
                  <a:pt x="7649807" y="5795217"/>
                  <a:pt x="7430996" y="5350293"/>
                  <a:pt x="6833105" y="5397208"/>
                </a:cubicBezTo>
                <a:cubicBezTo>
                  <a:pt x="6519033" y="5421527"/>
                  <a:pt x="6056658" y="5595550"/>
                  <a:pt x="5900832" y="5944462"/>
                </a:cubicBezTo>
                <a:cubicBezTo>
                  <a:pt x="5770548" y="6236600"/>
                  <a:pt x="5916359" y="6515160"/>
                  <a:pt x="6067212" y="6811916"/>
                </a:cubicBezTo>
                <a:lnTo>
                  <a:pt x="6089565" y="6858000"/>
                </a:lnTo>
                <a:lnTo>
                  <a:pt x="0" y="6858000"/>
                </a:lnTo>
                <a:lnTo>
                  <a:pt x="0" y="2181377"/>
                </a:lnTo>
                <a:lnTo>
                  <a:pt x="73069" y="2215839"/>
                </a:lnTo>
                <a:cubicBezTo>
                  <a:pt x="165116" y="2251829"/>
                  <a:pt x="254486" y="2263171"/>
                  <a:pt x="335445" y="2237140"/>
                </a:cubicBezTo>
                <a:cubicBezTo>
                  <a:pt x="594718" y="2153707"/>
                  <a:pt x="688441" y="1733807"/>
                  <a:pt x="752878" y="1445285"/>
                </a:cubicBezTo>
                <a:cubicBezTo>
                  <a:pt x="925059" y="674068"/>
                  <a:pt x="975076" y="456292"/>
                  <a:pt x="1202551" y="314229"/>
                </a:cubicBezTo>
                <a:cubicBezTo>
                  <a:pt x="1287853" y="260956"/>
                  <a:pt x="1394302" y="232308"/>
                  <a:pt x="1505570" y="227178"/>
                </a:cubicBezTo>
                <a:close/>
                <a:moveTo>
                  <a:pt x="3142509" y="68854"/>
                </a:moveTo>
                <a:cubicBezTo>
                  <a:pt x="3275474" y="52467"/>
                  <a:pt x="3407455" y="106339"/>
                  <a:pt x="3490978" y="211117"/>
                </a:cubicBezTo>
                <a:cubicBezTo>
                  <a:pt x="3535271" y="266744"/>
                  <a:pt x="3563404" y="333535"/>
                  <a:pt x="3572083" y="404131"/>
                </a:cubicBezTo>
                <a:cubicBezTo>
                  <a:pt x="3598092" y="615337"/>
                  <a:pt x="3448040" y="807648"/>
                  <a:pt x="3236814" y="833688"/>
                </a:cubicBezTo>
                <a:cubicBezTo>
                  <a:pt x="3025594" y="859741"/>
                  <a:pt x="2833255" y="709631"/>
                  <a:pt x="2807245" y="498425"/>
                </a:cubicBezTo>
                <a:cubicBezTo>
                  <a:pt x="2781232" y="287207"/>
                  <a:pt x="2931283" y="94896"/>
                  <a:pt x="3142509" y="68854"/>
                </a:cubicBezTo>
                <a:close/>
                <a:moveTo>
                  <a:pt x="0" y="0"/>
                </a:moveTo>
                <a:lnTo>
                  <a:pt x="39858" y="0"/>
                </a:lnTo>
                <a:lnTo>
                  <a:pt x="65022" y="5834"/>
                </a:lnTo>
                <a:cubicBezTo>
                  <a:pt x="191545" y="45606"/>
                  <a:pt x="305874" y="124173"/>
                  <a:pt x="389258" y="235630"/>
                </a:cubicBezTo>
                <a:cubicBezTo>
                  <a:pt x="430983" y="291600"/>
                  <a:pt x="463360" y="353876"/>
                  <a:pt x="485484" y="420070"/>
                </a:cubicBezTo>
                <a:cubicBezTo>
                  <a:pt x="597711" y="759508"/>
                  <a:pt x="413661" y="1125662"/>
                  <a:pt x="74229" y="1237955"/>
                </a:cubicBezTo>
                <a:lnTo>
                  <a:pt x="0" y="1254477"/>
                </a:lnTo>
                <a:close/>
              </a:path>
            </a:pathLst>
          </a:custGeom>
          <a:solidFill>
            <a:schemeClr val="bg1"/>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buClrTx/>
            </a:pPr>
            <a:endParaRPr lang="en-US" sz="1350" kern="1200">
              <a:solidFill>
                <a:prstClr val="white"/>
              </a:solidFill>
              <a:latin typeface="Avenir Next LT Pro"/>
            </a:endParaRPr>
          </a:p>
        </p:txBody>
      </p:sp>
      <p:sp useBgFill="1">
        <p:nvSpPr>
          <p:cNvPr id="11" name="Background Fill">
            <a:extLst>
              <a:ext uri="{FF2B5EF4-FFF2-40B4-BE49-F238E27FC236}">
                <a16:creationId xmlns:a16="http://schemas.microsoft.com/office/drawing/2014/main" id="{6DA65B90-7B06-4499-91BA-CDDD361324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4" cy="51435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Avenir Next LT Pro"/>
            </a:endParaRPr>
          </a:p>
        </p:txBody>
      </p:sp>
      <p:sp>
        <p:nvSpPr>
          <p:cNvPr id="13" name="Rectangle 12">
            <a:extLst>
              <a:ext uri="{FF2B5EF4-FFF2-40B4-BE49-F238E27FC236}">
                <a16:creationId xmlns:a16="http://schemas.microsoft.com/office/drawing/2014/main" id="{FA2DA640-E01B-4200-B995-866C7BC695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1" cy="5143500"/>
          </a:xfrm>
          <a:prstGeom prst="rect">
            <a:avLst/>
          </a:prstGeom>
          <a:solidFill>
            <a:srgbClr val="AEAEAE">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dirty="0">
              <a:solidFill>
                <a:prstClr val="white"/>
              </a:solidFill>
              <a:latin typeface="Avenir Next LT Pro"/>
            </a:endParaRPr>
          </a:p>
        </p:txBody>
      </p:sp>
      <p:sp>
        <p:nvSpPr>
          <p:cNvPr id="15" name="Freeform: Shape 14">
            <a:extLst>
              <a:ext uri="{FF2B5EF4-FFF2-40B4-BE49-F238E27FC236}">
                <a16:creationId xmlns:a16="http://schemas.microsoft.com/office/drawing/2014/main" id="{0D7CC489-144E-4C80-BA9D-16BC57F4F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49452" y="0"/>
            <a:ext cx="5994548" cy="5143500"/>
          </a:xfrm>
          <a:custGeom>
            <a:avLst/>
            <a:gdLst>
              <a:gd name="connsiteX0" fmla="*/ 1497781 w 7992731"/>
              <a:gd name="connsiteY0" fmla="*/ 0 h 6858000"/>
              <a:gd name="connsiteX1" fmla="*/ 2402429 w 7992731"/>
              <a:gd name="connsiteY1" fmla="*/ 0 h 6858000"/>
              <a:gd name="connsiteX2" fmla="*/ 5164845 w 7992731"/>
              <a:gd name="connsiteY2" fmla="*/ 0 h 6858000"/>
              <a:gd name="connsiteX3" fmla="*/ 5726654 w 7992731"/>
              <a:gd name="connsiteY3" fmla="*/ 0 h 6858000"/>
              <a:gd name="connsiteX4" fmla="*/ 7992731 w 7992731"/>
              <a:gd name="connsiteY4" fmla="*/ 0 h 6858000"/>
              <a:gd name="connsiteX5" fmla="*/ 7992731 w 7992731"/>
              <a:gd name="connsiteY5" fmla="*/ 6858000 h 6858000"/>
              <a:gd name="connsiteX6" fmla="*/ 5726654 w 7992731"/>
              <a:gd name="connsiteY6" fmla="*/ 6858000 h 6858000"/>
              <a:gd name="connsiteX7" fmla="*/ 2402429 w 7992731"/>
              <a:gd name="connsiteY7" fmla="*/ 6858000 h 6858000"/>
              <a:gd name="connsiteX8" fmla="*/ 311758 w 7992731"/>
              <a:gd name="connsiteY8" fmla="*/ 6858000 h 6858000"/>
              <a:gd name="connsiteX9" fmla="*/ 314131 w 7992731"/>
              <a:gd name="connsiteY9" fmla="*/ 6707670 h 6858000"/>
              <a:gd name="connsiteX10" fmla="*/ 599703 w 7992731"/>
              <a:gd name="connsiteY10" fmla="*/ 5670858 h 6858000"/>
              <a:gd name="connsiteX11" fmla="*/ 1211435 w 7992731"/>
              <a:gd name="connsiteY11" fmla="*/ 4641255 h 6858000"/>
              <a:gd name="connsiteX12" fmla="*/ 1053042 w 7992731"/>
              <a:gd name="connsiteY12" fmla="*/ 3164269 h 6858000"/>
              <a:gd name="connsiteX13" fmla="*/ 607049 w 7992731"/>
              <a:gd name="connsiteY13" fmla="*/ 2589405 h 6858000"/>
              <a:gd name="connsiteX14" fmla="*/ 1054917 w 7992731"/>
              <a:gd name="connsiteY14" fmla="*/ 1068099 h 6858000"/>
              <a:gd name="connsiteX15" fmla="*/ 1502878 w 7992731"/>
              <a:gd name="connsiteY15" fmla="*/ 419995 h 6858000"/>
              <a:gd name="connsiteX16" fmla="*/ 1505906 w 7992731"/>
              <a:gd name="connsiteY16" fmla="*/ 184996 h 6858000"/>
              <a:gd name="connsiteX17" fmla="*/ 14545 w 7992731"/>
              <a:gd name="connsiteY17" fmla="*/ 0 h 6858000"/>
              <a:gd name="connsiteX18" fmla="*/ 879352 w 7992731"/>
              <a:gd name="connsiteY18" fmla="*/ 0 h 6858000"/>
              <a:gd name="connsiteX19" fmla="*/ 892054 w 7992731"/>
              <a:gd name="connsiteY19" fmla="*/ 78052 h 6858000"/>
              <a:gd name="connsiteX20" fmla="*/ 561941 w 7992731"/>
              <a:gd name="connsiteY20" fmla="*/ 535443 h 6858000"/>
              <a:gd name="connsiteX21" fmla="*/ 15320 w 7992731"/>
              <a:gd name="connsiteY21" fmla="*/ 219852 h 6858000"/>
              <a:gd name="connsiteX22" fmla="*/ 4235 w 7992731"/>
              <a:gd name="connsiteY22" fmla="*/ 42969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7992731" h="6858000">
                <a:moveTo>
                  <a:pt x="1497781" y="0"/>
                </a:moveTo>
                <a:lnTo>
                  <a:pt x="2402429" y="0"/>
                </a:lnTo>
                <a:lnTo>
                  <a:pt x="5164845" y="0"/>
                </a:lnTo>
                <a:lnTo>
                  <a:pt x="5726654" y="0"/>
                </a:lnTo>
                <a:lnTo>
                  <a:pt x="7992731" y="0"/>
                </a:lnTo>
                <a:lnTo>
                  <a:pt x="7992731" y="6858000"/>
                </a:lnTo>
                <a:lnTo>
                  <a:pt x="5726654" y="6858000"/>
                </a:lnTo>
                <a:lnTo>
                  <a:pt x="2402429" y="6858000"/>
                </a:lnTo>
                <a:lnTo>
                  <a:pt x="311758" y="6858000"/>
                </a:lnTo>
                <a:lnTo>
                  <a:pt x="314131" y="6707670"/>
                </a:lnTo>
                <a:cubicBezTo>
                  <a:pt x="335133" y="6366409"/>
                  <a:pt x="433652" y="6019042"/>
                  <a:pt x="599703" y="5670858"/>
                </a:cubicBezTo>
                <a:cubicBezTo>
                  <a:pt x="770258" y="5311556"/>
                  <a:pt x="1010815" y="4986832"/>
                  <a:pt x="1211435" y="4641255"/>
                </a:cubicBezTo>
                <a:cubicBezTo>
                  <a:pt x="1493038" y="4154456"/>
                  <a:pt x="1511836" y="3622744"/>
                  <a:pt x="1053042" y="3164269"/>
                </a:cubicBezTo>
                <a:cubicBezTo>
                  <a:pt x="881978" y="2993264"/>
                  <a:pt x="700423" y="2805523"/>
                  <a:pt x="607049" y="2589405"/>
                </a:cubicBezTo>
                <a:cubicBezTo>
                  <a:pt x="366280" y="2032158"/>
                  <a:pt x="541126" y="1508061"/>
                  <a:pt x="1054917" y="1068099"/>
                </a:cubicBezTo>
                <a:cubicBezTo>
                  <a:pt x="1261028" y="891535"/>
                  <a:pt x="1489689" y="709488"/>
                  <a:pt x="1502878" y="419995"/>
                </a:cubicBezTo>
                <a:cubicBezTo>
                  <a:pt x="1506390" y="341910"/>
                  <a:pt x="1507263" y="263520"/>
                  <a:pt x="1505906" y="184996"/>
                </a:cubicBezTo>
                <a:close/>
                <a:moveTo>
                  <a:pt x="14545" y="0"/>
                </a:moveTo>
                <a:lnTo>
                  <a:pt x="879352" y="0"/>
                </a:lnTo>
                <a:lnTo>
                  <a:pt x="892054" y="78052"/>
                </a:lnTo>
                <a:cubicBezTo>
                  <a:pt x="904493" y="285271"/>
                  <a:pt x="770273" y="479621"/>
                  <a:pt x="561941" y="535443"/>
                </a:cubicBezTo>
                <a:cubicBezTo>
                  <a:pt x="323847" y="599240"/>
                  <a:pt x="79117" y="457945"/>
                  <a:pt x="15320" y="219852"/>
                </a:cubicBezTo>
                <a:cubicBezTo>
                  <a:pt x="-630" y="160329"/>
                  <a:pt x="-3761" y="100391"/>
                  <a:pt x="4235" y="4296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buClrTx/>
            </a:pPr>
            <a:endParaRPr lang="en-US" sz="1350" kern="1200">
              <a:solidFill>
                <a:prstClr val="white"/>
              </a:solidFill>
              <a:latin typeface="Avenir Next LT Pro"/>
            </a:endParaRPr>
          </a:p>
        </p:txBody>
      </p:sp>
      <p:sp>
        <p:nvSpPr>
          <p:cNvPr id="2" name="Title 1">
            <a:extLst>
              <a:ext uri="{FF2B5EF4-FFF2-40B4-BE49-F238E27FC236}">
                <a16:creationId xmlns:a16="http://schemas.microsoft.com/office/drawing/2014/main" id="{BE2B6A1B-ECB1-787B-3687-F9D0750227DB}"/>
              </a:ext>
            </a:extLst>
          </p:cNvPr>
          <p:cNvSpPr>
            <a:spLocks noGrp="1"/>
          </p:cNvSpPr>
          <p:nvPr>
            <p:ph type="title"/>
          </p:nvPr>
        </p:nvSpPr>
        <p:spPr>
          <a:xfrm>
            <a:off x="2114551" y="1102178"/>
            <a:ext cx="6564086" cy="2808515"/>
          </a:xfrm>
        </p:spPr>
        <p:txBody>
          <a:bodyPr spcFirstLastPara="1" vert="horz" wrap="square" lIns="68580" tIns="34290" rIns="68580" bIns="34290" rtlCol="0" anchor="b" anchorCtr="0">
            <a:normAutofit/>
          </a:bodyPr>
          <a:lstStyle/>
          <a:p>
            <a:pPr algn="l">
              <a:lnSpc>
                <a:spcPct val="90000"/>
              </a:lnSpc>
              <a:spcBef>
                <a:spcPct val="0"/>
              </a:spcBef>
            </a:pPr>
            <a:r>
              <a:rPr lang="ja-JP" altLang="en-US" sz="3450" dirty="0">
                <a:latin typeface="+mj-lt"/>
                <a:ea typeface="+mj-ea"/>
                <a:cs typeface="+mj-cs"/>
              </a:rPr>
              <a:t>振り返りシートを書く。</a:t>
            </a:r>
            <a:br>
              <a:rPr lang="en-US" altLang="ja-JP" sz="3450" dirty="0">
                <a:latin typeface="+mj-lt"/>
                <a:ea typeface="+mj-ea"/>
                <a:cs typeface="+mj-cs"/>
              </a:rPr>
            </a:br>
            <a:br>
              <a:rPr lang="en-US" altLang="ja-JP" sz="3450" dirty="0">
                <a:latin typeface="+mj-lt"/>
                <a:ea typeface="+mj-ea"/>
                <a:cs typeface="+mj-cs"/>
              </a:rPr>
            </a:br>
            <a:r>
              <a:rPr lang="ja-JP" altLang="en-US" sz="3450" dirty="0">
                <a:latin typeface="+mj-lt"/>
                <a:ea typeface="+mj-ea"/>
                <a:cs typeface="+mj-cs"/>
              </a:rPr>
              <a:t>・本時で学んだこと</a:t>
            </a:r>
            <a:br>
              <a:rPr lang="en-US" altLang="ja-JP" sz="3450" dirty="0">
                <a:latin typeface="+mj-lt"/>
                <a:ea typeface="+mj-ea"/>
                <a:cs typeface="+mj-cs"/>
              </a:rPr>
            </a:br>
            <a:r>
              <a:rPr lang="ja-JP" altLang="en-US" sz="3450" dirty="0">
                <a:latin typeface="+mj-lt"/>
                <a:ea typeface="+mj-ea"/>
                <a:cs typeface="+mj-cs"/>
              </a:rPr>
              <a:t>・疑問に思ったことをメモする</a:t>
            </a:r>
            <a:br>
              <a:rPr lang="en-GB" altLang="ja-JP" sz="3450" dirty="0">
                <a:latin typeface="+mj-lt"/>
                <a:ea typeface="+mj-ea"/>
                <a:cs typeface="+mj-cs"/>
              </a:rPr>
            </a:br>
            <a:endParaRPr lang="en-US" sz="3450" dirty="0">
              <a:latin typeface="+mj-lt"/>
              <a:ea typeface="+mj-ea"/>
              <a:cs typeface="+mj-cs"/>
            </a:endParaRPr>
          </a:p>
        </p:txBody>
      </p:sp>
    </p:spTree>
    <p:extLst>
      <p:ext uri="{BB962C8B-B14F-4D97-AF65-F5344CB8AC3E}">
        <p14:creationId xmlns:p14="http://schemas.microsoft.com/office/powerpoint/2010/main" val="719148993"/>
      </p:ext>
    </p:extLst>
  </p:cSld>
  <p:clrMapOvr>
    <a:masterClrMapping/>
  </p:clrMapOvr>
</p:sld>
</file>

<file path=ppt/theme/theme1.xml><?xml version="1.0" encoding="utf-8"?>
<a:theme xmlns:a="http://schemas.openxmlformats.org/drawingml/2006/main" name="Pop">
  <a:themeElements>
    <a:clrScheme name="Pop">
      <a:dk1>
        <a:srgbClr val="F8E71C"/>
      </a:dk1>
      <a:lt1>
        <a:srgbClr val="FFFFFF"/>
      </a:lt1>
      <a:dk2>
        <a:srgbClr val="000000"/>
      </a:dk2>
      <a:lt2>
        <a:srgbClr val="D9D9D9"/>
      </a:lt2>
      <a:accent1>
        <a:srgbClr val="666666"/>
      </a:accent1>
      <a:accent2>
        <a:srgbClr val="483165"/>
      </a:accent2>
      <a:accent3>
        <a:srgbClr val="EB1E95"/>
      </a:accent3>
      <a:accent4>
        <a:srgbClr val="01AFD1"/>
      </a:accent4>
      <a:accent5>
        <a:srgbClr val="0F9D58"/>
      </a:accent5>
      <a:accent6>
        <a:srgbClr val="9C27B0"/>
      </a:accent6>
      <a:hlink>
        <a:srgbClr val="0F9D58"/>
      </a:hlink>
      <a:folHlink>
        <a:srgbClr val="0F9D5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3.xml><?xml version="1.0" encoding="utf-8"?>
<a:theme xmlns:a="http://schemas.openxmlformats.org/drawingml/2006/main" name="1_SplashVTI">
  <a:themeElements>
    <a:clrScheme name="Custom 11">
      <a:dk1>
        <a:srgbClr val="262626"/>
      </a:dk1>
      <a:lt1>
        <a:sysClr val="window" lastClr="FFFFFF"/>
      </a:lt1>
      <a:dk2>
        <a:srgbClr val="2F333D"/>
      </a:dk2>
      <a:lt2>
        <a:srgbClr val="E9F3F3"/>
      </a:lt2>
      <a:accent1>
        <a:srgbClr val="1EBE9B"/>
      </a:accent1>
      <a:accent2>
        <a:srgbClr val="FD8686"/>
      </a:accent2>
      <a:accent3>
        <a:srgbClr val="0AC8AD"/>
      </a:accent3>
      <a:accent4>
        <a:srgbClr val="E69500"/>
      </a:accent4>
      <a:accent5>
        <a:srgbClr val="EC4E70"/>
      </a:accent5>
      <a:accent6>
        <a:srgbClr val="794DFF"/>
      </a:accent6>
      <a:hlink>
        <a:srgbClr val="3E8FF1"/>
      </a:hlink>
      <a:folHlink>
        <a:srgbClr val="939393"/>
      </a:folHlink>
    </a:clrScheme>
    <a:fontScheme name="Custom 23">
      <a:majorFont>
        <a:latin typeface="Posterama"/>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plashVTI" id="{CD38C481-21EC-466B-953B-A1440B42712A}" vid="{D3E4813C-1D98-48C2-AF59-2D0D78E25500}"/>
    </a:ext>
  </a:ext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373</TotalTime>
  <Words>1071</Words>
  <Application>Microsoft Office PowerPoint</Application>
  <PresentationFormat>画面に合わせる (16:9)</PresentationFormat>
  <Paragraphs>152</Paragraphs>
  <Slides>20</Slides>
  <Notes>10</Notes>
  <HiddenSlides>0</HiddenSlides>
  <MMClips>0</MMClips>
  <ScaleCrop>false</ScaleCrop>
  <HeadingPairs>
    <vt:vector size="6" baseType="variant">
      <vt:variant>
        <vt:lpstr>使用されているフォント</vt:lpstr>
      </vt:variant>
      <vt:variant>
        <vt:i4>9</vt:i4>
      </vt:variant>
      <vt:variant>
        <vt:lpstr>テーマ</vt:lpstr>
      </vt:variant>
      <vt:variant>
        <vt:i4>3</vt:i4>
      </vt:variant>
      <vt:variant>
        <vt:lpstr>スライド タイトル</vt:lpstr>
      </vt:variant>
      <vt:variant>
        <vt:i4>20</vt:i4>
      </vt:variant>
    </vt:vector>
  </HeadingPairs>
  <TitlesOfParts>
    <vt:vector size="32" baseType="lpstr">
      <vt:lpstr>Playfair Display</vt:lpstr>
      <vt:lpstr>Avenir Next LT Pro</vt:lpstr>
      <vt:lpstr>Montserrat</vt:lpstr>
      <vt:lpstr>ＭＳ Ｐゴシック</vt:lpstr>
      <vt:lpstr>Arial</vt:lpstr>
      <vt:lpstr>Oswald</vt:lpstr>
      <vt:lpstr>游明朝</vt:lpstr>
      <vt:lpstr>Posterama</vt:lpstr>
      <vt:lpstr>Cambria Math</vt:lpstr>
      <vt:lpstr>Pop</vt:lpstr>
      <vt:lpstr>SplashVTI</vt:lpstr>
      <vt:lpstr>1_SplashVTI</vt:lpstr>
      <vt:lpstr>情報Ⅰ</vt:lpstr>
      <vt:lpstr>～本時の流れ～</vt:lpstr>
      <vt:lpstr>～本時のめあて～</vt:lpstr>
      <vt:lpstr>～第２章プログラミングの流れ～</vt:lpstr>
      <vt:lpstr>復習問題（目標5分）</vt:lpstr>
      <vt:lpstr>１．次の①～③の説明として最も適切な語句を書きなさい。       【知】( 2 点× 3 = 6 点)</vt:lpstr>
      <vt:lpstr>１．次の①～③の説明として最も適切な語句を書きなさい。       【知】( 2 点× 3 = 6 点)</vt:lpstr>
      <vt:lpstr>２．次の文章を読み、問いに答えよ。【思】(４点)  </vt:lpstr>
      <vt:lpstr>〇問題　解説　次の文章を読み、問いに答えよ。 </vt:lpstr>
      <vt:lpstr>☆Point☆</vt:lpstr>
      <vt:lpstr>メリット </vt:lpstr>
      <vt:lpstr>PowerPoint プレゼンテーション</vt:lpstr>
      <vt:lpstr>PowerPoint プレゼンテーション</vt:lpstr>
      <vt:lpstr>PowerPoint プレゼンテーション</vt:lpstr>
      <vt:lpstr>アイスブレイク</vt:lpstr>
      <vt:lpstr>PowerPoint プレゼンテーション</vt:lpstr>
      <vt:lpstr>練習問題（目標5分）</vt:lpstr>
      <vt:lpstr>PowerPoint プレゼンテーション</vt:lpstr>
      <vt:lpstr>PowerPoint プレゼンテーション</vt:lpstr>
      <vt:lpstr>振り返りシートを書く。  ・本時で学んだこと ・疑問に思ったことをメモする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莉紗 鈴木</cp:lastModifiedBy>
  <cp:revision>15</cp:revision>
  <dcterms:modified xsi:type="dcterms:W3CDTF">2026-09-10T12:08:47Z</dcterms:modified>
</cp:coreProperties>
</file>